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4"/>
    <p:sldMasterId id="2147483822" r:id="rId5"/>
    <p:sldMasterId id="2147483833" r:id="rId6"/>
  </p:sldMasterIdLst>
  <p:notesMasterIdLst>
    <p:notesMasterId r:id="rId36"/>
  </p:notesMasterIdLst>
  <p:sldIdLst>
    <p:sldId id="273" r:id="rId7"/>
    <p:sldId id="441" r:id="rId8"/>
    <p:sldId id="493" r:id="rId9"/>
    <p:sldId id="505" r:id="rId10"/>
    <p:sldId id="458" r:id="rId11"/>
    <p:sldId id="496" r:id="rId12"/>
    <p:sldId id="506" r:id="rId13"/>
    <p:sldId id="507" r:id="rId14"/>
    <p:sldId id="266" r:id="rId15"/>
    <p:sldId id="485" r:id="rId16"/>
    <p:sldId id="472" r:id="rId17"/>
    <p:sldId id="473" r:id="rId18"/>
    <p:sldId id="474" r:id="rId19"/>
    <p:sldId id="454" r:id="rId20"/>
    <p:sldId id="463" r:id="rId21"/>
    <p:sldId id="448" r:id="rId22"/>
    <p:sldId id="263" r:id="rId23"/>
    <p:sldId id="293" r:id="rId24"/>
    <p:sldId id="475" r:id="rId25"/>
    <p:sldId id="482" r:id="rId26"/>
    <p:sldId id="476" r:id="rId27"/>
    <p:sldId id="477" r:id="rId28"/>
    <p:sldId id="492" r:id="rId29"/>
    <p:sldId id="478" r:id="rId30"/>
    <p:sldId id="479" r:id="rId31"/>
    <p:sldId id="480" r:id="rId32"/>
    <p:sldId id="275" r:id="rId33"/>
    <p:sldId id="488" r:id="rId34"/>
    <p:sldId id="258" r:id="rId35"/>
  </p:sldIdLst>
  <p:sldSz cx="9144000" cy="5143500" type="screen16x9"/>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68" userDrawn="1">
          <p15:clr>
            <a:srgbClr val="A4A3A4"/>
          </p15:clr>
        </p15:guide>
        <p15:guide id="2" pos="2880">
          <p15:clr>
            <a:srgbClr val="A4A3A4"/>
          </p15:clr>
        </p15:guide>
        <p15:guide id="3" pos="5501">
          <p15:clr>
            <a:srgbClr val="A4A3A4"/>
          </p15:clr>
        </p15:guide>
        <p15:guide id="4" pos="2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lson, Justine (JE)" initials="NJ(" lastIdx="10" clrIdx="0">
    <p:extLst>
      <p:ext uri="{19B8F6BF-5375-455C-9EA6-DF929625EA0E}">
        <p15:presenceInfo xmlns:p15="http://schemas.microsoft.com/office/powerpoint/2012/main" userId="S::U588699@DOW.COM::65d7567c-8379-42cb-8b6a-db2258ef7f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163854"/>
    <a:srgbClr val="46688D"/>
    <a:srgbClr val="969CA5"/>
    <a:srgbClr val="EAF3FA"/>
    <a:srgbClr val="00CC00"/>
    <a:srgbClr val="415363"/>
    <a:srgbClr val="FFFF00"/>
    <a:srgbClr val="E80032"/>
    <a:srgbClr val="193F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B02C8C-E4C6-499E-83C5-3DADCD52EBBD}" v="8" dt="2020-01-20T22:16:43.1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91" autoAdjust="0"/>
    <p:restoredTop sz="94660"/>
  </p:normalViewPr>
  <p:slideViewPr>
    <p:cSldViewPr snapToGrid="0" showGuides="1">
      <p:cViewPr varScale="1">
        <p:scale>
          <a:sx n="128" d="100"/>
          <a:sy n="128" d="100"/>
        </p:scale>
        <p:origin x="138" y="498"/>
      </p:cViewPr>
      <p:guideLst>
        <p:guide orient="horz" pos="468"/>
        <p:guide pos="2880"/>
        <p:guide pos="5501"/>
        <p:guide pos="259"/>
      </p:guideLst>
    </p:cSldViewPr>
  </p:slideViewPr>
  <p:notesTextViewPr>
    <p:cViewPr>
      <p:scale>
        <a:sx n="1" d="1"/>
        <a:sy n="1" d="1"/>
      </p:scale>
      <p:origin x="0" y="0"/>
    </p:cViewPr>
  </p:notesTextViewPr>
  <p:sorterViewPr>
    <p:cViewPr>
      <p:scale>
        <a:sx n="200" d="100"/>
        <a:sy n="200" d="100"/>
      </p:scale>
      <p:origin x="0" y="-19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lson, Justine (JE)" userId="65d7567c-8379-42cb-8b6a-db2258ef7f74" providerId="ADAL" clId="{4EE6F696-7761-4514-A5ED-A6C882F5A4B0}"/>
    <pc:docChg chg="modSld">
      <pc:chgData name="Nelson, Justine (JE)" userId="65d7567c-8379-42cb-8b6a-db2258ef7f74" providerId="ADAL" clId="{4EE6F696-7761-4514-A5ED-A6C882F5A4B0}" dt="2020-01-20T22:16:43.100" v="7"/>
      <pc:docMkLst>
        <pc:docMk/>
      </pc:docMkLst>
      <pc:sldChg chg="delCm">
        <pc:chgData name="Nelson, Justine (JE)" userId="65d7567c-8379-42cb-8b6a-db2258ef7f74" providerId="ADAL" clId="{4EE6F696-7761-4514-A5ED-A6C882F5A4B0}" dt="2020-01-20T22:15:30.410" v="3"/>
        <pc:sldMkLst>
          <pc:docMk/>
          <pc:sldMk cId="3473238235" sldId="263"/>
        </pc:sldMkLst>
      </pc:sldChg>
      <pc:sldChg chg="delCm">
        <pc:chgData name="Nelson, Justine (JE)" userId="65d7567c-8379-42cb-8b6a-db2258ef7f74" providerId="ADAL" clId="{4EE6F696-7761-4514-A5ED-A6C882F5A4B0}" dt="2020-01-20T22:15:35.638" v="4"/>
        <pc:sldMkLst>
          <pc:docMk/>
          <pc:sldMk cId="490903505" sldId="293"/>
        </pc:sldMkLst>
      </pc:sldChg>
      <pc:sldChg chg="delCm">
        <pc:chgData name="Nelson, Justine (JE)" userId="65d7567c-8379-42cb-8b6a-db2258ef7f74" providerId="ADAL" clId="{4EE6F696-7761-4514-A5ED-A6C882F5A4B0}" dt="2020-01-20T22:15:24.331" v="2"/>
        <pc:sldMkLst>
          <pc:docMk/>
          <pc:sldMk cId="2953295936" sldId="463"/>
        </pc:sldMkLst>
      </pc:sldChg>
      <pc:sldChg chg="delCm">
        <pc:chgData name="Nelson, Justine (JE)" userId="65d7567c-8379-42cb-8b6a-db2258ef7f74" providerId="ADAL" clId="{4EE6F696-7761-4514-A5ED-A6C882F5A4B0}" dt="2020-01-20T22:15:17.415" v="1"/>
        <pc:sldMkLst>
          <pc:docMk/>
          <pc:sldMk cId="1489636297" sldId="473"/>
        </pc:sldMkLst>
      </pc:sldChg>
      <pc:sldChg chg="delCm">
        <pc:chgData name="Nelson, Justine (JE)" userId="65d7567c-8379-42cb-8b6a-db2258ef7f74" providerId="ADAL" clId="{4EE6F696-7761-4514-A5ED-A6C882F5A4B0}" dt="2020-01-20T22:15:40.330" v="5"/>
        <pc:sldMkLst>
          <pc:docMk/>
          <pc:sldMk cId="605541405" sldId="482"/>
        </pc:sldMkLst>
      </pc:sldChg>
      <pc:sldChg chg="delCm">
        <pc:chgData name="Nelson, Justine (JE)" userId="65d7567c-8379-42cb-8b6a-db2258ef7f74" providerId="ADAL" clId="{4EE6F696-7761-4514-A5ED-A6C882F5A4B0}" dt="2020-01-20T22:16:43.100" v="7"/>
        <pc:sldMkLst>
          <pc:docMk/>
          <pc:sldMk cId="2346384302" sldId="493"/>
        </pc:sldMkLst>
      </pc:sldChg>
      <pc:sldChg chg="delCm">
        <pc:chgData name="Nelson, Justine (JE)" userId="65d7567c-8379-42cb-8b6a-db2258ef7f74" providerId="ADAL" clId="{4EE6F696-7761-4514-A5ED-A6C882F5A4B0}" dt="2020-01-20T22:14:59.575" v="0"/>
        <pc:sldMkLst>
          <pc:docMk/>
          <pc:sldMk cId="3121721338" sldId="496"/>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9-12-18T10:45:52.782" idx="2">
    <p:pos x="2554" y="1119"/>
    <p:text>Maybe a note that each of these are excel spreadsheet sections.</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1-07T16:54:15.011" idx="5">
    <p:pos x="10" y="10"/>
    <p:text>Remember to define the criteria that is important to achieve YOUR project with the goals you outlined. And keep asking yourself, are there perspectives that are missing?</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665" cy="466417"/>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7827" y="1"/>
            <a:ext cx="3043665" cy="466417"/>
          </a:xfrm>
          <a:prstGeom prst="rect">
            <a:avLst/>
          </a:prstGeom>
        </p:spPr>
        <p:txBody>
          <a:bodyPr vert="horz" lIns="92446" tIns="46223" rIns="92446" bIns="46223" rtlCol="0"/>
          <a:lstStyle>
            <a:lvl1pPr algn="r">
              <a:defRPr sz="1200"/>
            </a:lvl1pPr>
          </a:lstStyle>
          <a:p>
            <a:fld id="{DDCDC630-55CB-4AD5-B8C1-D6B1C7A91BAA}" type="datetimeFigureOut">
              <a:rPr lang="en-US" smtClean="0"/>
              <a:t>1/20/2020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2633" y="4479845"/>
            <a:ext cx="5617837" cy="366561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684"/>
            <a:ext cx="3043665" cy="466416"/>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7827" y="8842684"/>
            <a:ext cx="3043665" cy="466416"/>
          </a:xfrm>
          <a:prstGeom prst="rect">
            <a:avLst/>
          </a:prstGeom>
        </p:spPr>
        <p:txBody>
          <a:bodyPr vert="horz" lIns="92446" tIns="46223" rIns="92446" bIns="46223" rtlCol="0" anchor="b"/>
          <a:lstStyle>
            <a:lvl1pPr algn="r">
              <a:defRPr sz="1200"/>
            </a:lvl1pPr>
          </a:lstStyle>
          <a:p>
            <a:fld id="{98AD09BE-DDAD-489E-92B4-91DD985A3FE8}" type="slidenum">
              <a:rPr lang="en-US" smtClean="0"/>
              <a:t>‹#›</a:t>
            </a:fld>
            <a:endParaRPr lang="en-US"/>
          </a:p>
        </p:txBody>
      </p:sp>
    </p:spTree>
    <p:extLst>
      <p:ext uri="{BB962C8B-B14F-4D97-AF65-F5344CB8AC3E}">
        <p14:creationId xmlns:p14="http://schemas.microsoft.com/office/powerpoint/2010/main" val="3344810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AD09BE-DDAD-489E-92B4-91DD985A3FE8}"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216422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2EFD03-6095-465A-A856-13ACF73310E3}" type="slidenum">
              <a:rPr lang="en-US" smtClean="0"/>
              <a:t>9</a:t>
            </a:fld>
            <a:endParaRPr lang="en-US"/>
          </a:p>
        </p:txBody>
      </p:sp>
    </p:spTree>
    <p:extLst>
      <p:ext uri="{BB962C8B-B14F-4D97-AF65-F5344CB8AC3E}">
        <p14:creationId xmlns:p14="http://schemas.microsoft.com/office/powerpoint/2010/main" val="2257522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AD09BE-DDAD-489E-92B4-91DD985A3FE8}" type="slidenum">
              <a:rPr lang="en-US" smtClean="0"/>
              <a:t>29</a:t>
            </a:fld>
            <a:endParaRPr lang="en-US"/>
          </a:p>
        </p:txBody>
      </p:sp>
    </p:spTree>
    <p:extLst>
      <p:ext uri="{BB962C8B-B14F-4D97-AF65-F5344CB8AC3E}">
        <p14:creationId xmlns:p14="http://schemas.microsoft.com/office/powerpoint/2010/main" val="4647880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_Blank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9D185F9-ACC4-4ECC-B130-7B16B3C4764B}"/>
              </a:ext>
            </a:extLst>
          </p:cNvPr>
          <p:cNvSpPr/>
          <p:nvPr userDrawn="1"/>
        </p:nvSpPr>
        <p:spPr>
          <a:xfrm>
            <a:off x="0" y="4933186"/>
            <a:ext cx="9144000" cy="210313"/>
          </a:xfrm>
          <a:prstGeom prst="rect">
            <a:avLst/>
          </a:prstGeom>
          <a:solidFill>
            <a:srgbClr val="E3E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CBC4B5"/>
              </a:solidFill>
              <a:effectLst/>
              <a:uLnTx/>
              <a:uFillTx/>
              <a:latin typeface="Georgia" panose="02040502050405020303"/>
              <a:ea typeface="+mn-ea"/>
              <a:cs typeface="+mn-cs"/>
            </a:endParaRPr>
          </a:p>
        </p:txBody>
      </p:sp>
      <p:sp>
        <p:nvSpPr>
          <p:cNvPr id="2" name="Rectangle 1">
            <a:extLst>
              <a:ext uri="{FF2B5EF4-FFF2-40B4-BE49-F238E27FC236}">
                <a16:creationId xmlns:a16="http://schemas.microsoft.com/office/drawing/2014/main" id="{348EA302-157D-434D-B880-B29B5CC66066}"/>
              </a:ext>
            </a:extLst>
          </p:cNvPr>
          <p:cNvSpPr/>
          <p:nvPr userDrawn="1"/>
        </p:nvSpPr>
        <p:spPr bwMode="white">
          <a:xfrm>
            <a:off x="0" y="4788991"/>
            <a:ext cx="9144000" cy="354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lumMod val="50000"/>
                  <a:lumOff val="50000"/>
                </a:schemeClr>
              </a:solidFill>
            </a:endParaRPr>
          </a:p>
        </p:txBody>
      </p:sp>
      <p:pic>
        <p:nvPicPr>
          <p:cNvPr id="4" name="Picture 3">
            <a:extLst>
              <a:ext uri="{FF2B5EF4-FFF2-40B4-BE49-F238E27FC236}">
                <a16:creationId xmlns:a16="http://schemas.microsoft.com/office/drawing/2014/main" id="{9BCFA9A9-5468-9F43-8DF7-2BDE87F7C7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570" y="0"/>
            <a:ext cx="8621430" cy="4889280"/>
          </a:xfrm>
          <a:prstGeom prst="rect">
            <a:avLst/>
          </a:prstGeom>
        </p:spPr>
      </p:pic>
    </p:spTree>
    <p:extLst>
      <p:ext uri="{BB962C8B-B14F-4D97-AF65-F5344CB8AC3E}">
        <p14:creationId xmlns:p14="http://schemas.microsoft.com/office/powerpoint/2010/main" val="2515427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loser 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E5E1C6-ACAD-3D42-8AF4-1B1EB203894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282" r="-1"/>
          <a:stretch/>
        </p:blipFill>
        <p:spPr>
          <a:xfrm>
            <a:off x="0" y="0"/>
            <a:ext cx="9144000" cy="5143500"/>
          </a:xfrm>
          <a:prstGeom prst="rect">
            <a:avLst/>
          </a:prstGeom>
        </p:spPr>
      </p:pic>
    </p:spTree>
    <p:extLst>
      <p:ext uri="{BB962C8B-B14F-4D97-AF65-F5344CB8AC3E}">
        <p14:creationId xmlns:p14="http://schemas.microsoft.com/office/powerpoint/2010/main" val="2333444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7570787" cy="475059"/>
          </a:xfrm>
          <a:prstGeom prst="rect">
            <a:avLst/>
          </a:prstGeom>
        </p:spPr>
        <p:txBody>
          <a:bodyPr/>
          <a:lstStyle/>
          <a:p>
            <a:r>
              <a:rPr lang="en-US"/>
              <a:t>Click to edit Master title style</a:t>
            </a:r>
            <a:endParaRPr lang="en-US" dirty="0"/>
          </a:p>
        </p:txBody>
      </p:sp>
      <p:sp>
        <p:nvSpPr>
          <p:cNvPr id="4" name="Rectangle 3"/>
          <p:cNvSpPr/>
          <p:nvPr/>
        </p:nvSpPr>
        <p:spPr>
          <a:xfrm>
            <a:off x="-1588" y="382521"/>
            <a:ext cx="354013" cy="1202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GB" sz="1350" dirty="0"/>
          </a:p>
        </p:txBody>
      </p:sp>
      <p:sp>
        <p:nvSpPr>
          <p:cNvPr id="5" name="Content Placeholder 2"/>
          <p:cNvSpPr>
            <a:spLocks noGrp="1"/>
          </p:cNvSpPr>
          <p:nvPr>
            <p:ph idx="1"/>
          </p:nvPr>
        </p:nvSpPr>
        <p:spPr>
          <a:xfrm>
            <a:off x="457201" y="800100"/>
            <a:ext cx="8229598" cy="3257550"/>
          </a:xfrm>
          <a:prstGeom prst="rect">
            <a:avLst/>
          </a:prstGeom>
        </p:spPr>
        <p:txBody>
          <a:bodyPr/>
          <a:lstStyle>
            <a:lvl1pPr>
              <a:defRPr>
                <a:solidFill>
                  <a:srgbClr val="344447"/>
                </a:solidFill>
              </a:defRPr>
            </a:lvl1pPr>
            <a:lvl2pPr>
              <a:defRPr>
                <a:solidFill>
                  <a:srgbClr val="344447"/>
                </a:solidFill>
              </a:defRPr>
            </a:lvl2pPr>
            <a:lvl3pPr>
              <a:defRPr>
                <a:solidFill>
                  <a:srgbClr val="344447"/>
                </a:solidFill>
              </a:defRPr>
            </a:lvl3pPr>
            <a:lvl4pPr>
              <a:defRPr>
                <a:solidFill>
                  <a:srgbClr val="344447"/>
                </a:solidFill>
              </a:defRPr>
            </a:lvl4pPr>
            <a:lvl5pPr>
              <a:defRPr>
                <a:solidFill>
                  <a:srgbClr val="34444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59050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Blank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9D185F9-ACC4-4ECC-B130-7B16B3C4764B}"/>
              </a:ext>
            </a:extLst>
          </p:cNvPr>
          <p:cNvSpPr/>
          <p:nvPr userDrawn="1"/>
        </p:nvSpPr>
        <p:spPr>
          <a:xfrm>
            <a:off x="0" y="4933186"/>
            <a:ext cx="9144000" cy="210313"/>
          </a:xfrm>
          <a:prstGeom prst="rect">
            <a:avLst/>
          </a:prstGeom>
          <a:solidFill>
            <a:srgbClr val="E3E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en-US" sz="1350">
              <a:solidFill>
                <a:srgbClr val="CBC4B5"/>
              </a:solidFill>
              <a:latin typeface="Georgia" panose="02040502050405020303"/>
            </a:endParaRPr>
          </a:p>
        </p:txBody>
      </p:sp>
      <p:sp>
        <p:nvSpPr>
          <p:cNvPr id="2" name="Rectangle 1">
            <a:extLst>
              <a:ext uri="{FF2B5EF4-FFF2-40B4-BE49-F238E27FC236}">
                <a16:creationId xmlns:a16="http://schemas.microsoft.com/office/drawing/2014/main" id="{348EA302-157D-434D-B880-B29B5CC66066}"/>
              </a:ext>
            </a:extLst>
          </p:cNvPr>
          <p:cNvSpPr/>
          <p:nvPr userDrawn="1"/>
        </p:nvSpPr>
        <p:spPr bwMode="white">
          <a:xfrm>
            <a:off x="0" y="4788991"/>
            <a:ext cx="9144000" cy="354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15364">
                  <a:lumMod val="50000"/>
                  <a:lumOff val="50000"/>
                </a:srgbClr>
              </a:solidFill>
            </a:endParaRPr>
          </a:p>
        </p:txBody>
      </p:sp>
      <p:pic>
        <p:nvPicPr>
          <p:cNvPr id="4" name="Picture 3">
            <a:extLst>
              <a:ext uri="{FF2B5EF4-FFF2-40B4-BE49-F238E27FC236}">
                <a16:creationId xmlns:a16="http://schemas.microsoft.com/office/drawing/2014/main" id="{9BCFA9A9-5468-9F43-8DF7-2BDE87F7C7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570" y="0"/>
            <a:ext cx="8621430" cy="4889280"/>
          </a:xfrm>
          <a:prstGeom prst="rect">
            <a:avLst/>
          </a:prstGeom>
        </p:spPr>
      </p:pic>
    </p:spTree>
    <p:extLst>
      <p:ext uri="{BB962C8B-B14F-4D97-AF65-F5344CB8AC3E}">
        <p14:creationId xmlns:p14="http://schemas.microsoft.com/office/powerpoint/2010/main" val="3434771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with Picture">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406400" y="2019455"/>
            <a:ext cx="8331200" cy="1102519"/>
          </a:xfrm>
          <a:prstGeom prst="rect">
            <a:avLst/>
          </a:prstGeom>
        </p:spPr>
        <p:txBody>
          <a:bodyPr anchor="ctr"/>
          <a:lstStyle>
            <a:lvl1pPr algn="ctr">
              <a:defRPr sz="2800" cap="small" baseline="0">
                <a:solidFill>
                  <a:schemeClr val="tx1"/>
                </a:solidFill>
                <a:latin typeface="Arial" panose="020B0604020202020204" pitchFamily="34" charset="0"/>
                <a:cs typeface="Arial" panose="020B0604020202020204" pitchFamily="34" charset="0"/>
              </a:defRPr>
            </a:lvl1pPr>
          </a:lstStyle>
          <a:p>
            <a:r>
              <a:rPr lang="en-US" dirty="0"/>
              <a:t>Click to add presentation title</a:t>
            </a:r>
          </a:p>
        </p:txBody>
      </p:sp>
      <p:sp>
        <p:nvSpPr>
          <p:cNvPr id="13" name="Subtitle 2"/>
          <p:cNvSpPr>
            <a:spLocks noGrp="1"/>
          </p:cNvSpPr>
          <p:nvPr>
            <p:ph type="subTitle" idx="1" hasCustomPrompt="1"/>
          </p:nvPr>
        </p:nvSpPr>
        <p:spPr>
          <a:xfrm>
            <a:off x="406400" y="3189603"/>
            <a:ext cx="8331200" cy="548640"/>
          </a:xfrm>
          <a:prstGeom prst="rect">
            <a:avLst/>
          </a:prstGeom>
        </p:spPr>
        <p:txBody>
          <a:bodyPr anchor="ctr">
            <a:normAutofit/>
          </a:bodyPr>
          <a:lstStyle>
            <a:lvl1pPr marL="0" indent="0" algn="ctr">
              <a:buNone/>
              <a:defRPr sz="2000" cap="small" baseline="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Author or Presenter</a:t>
            </a:r>
          </a:p>
        </p:txBody>
      </p:sp>
      <p:sp>
        <p:nvSpPr>
          <p:cNvPr id="16" name="Text Placeholder 5">
            <a:extLst>
              <a:ext uri="{FF2B5EF4-FFF2-40B4-BE49-F238E27FC236}">
                <a16:creationId xmlns:a16="http://schemas.microsoft.com/office/drawing/2014/main" id="{DEFA83E1-759B-405B-B68A-9B6C740828F4}"/>
              </a:ext>
            </a:extLst>
          </p:cNvPr>
          <p:cNvSpPr>
            <a:spLocks noGrp="1"/>
          </p:cNvSpPr>
          <p:nvPr>
            <p:ph type="body" sz="quarter" idx="12" hasCustomPrompt="1"/>
          </p:nvPr>
        </p:nvSpPr>
        <p:spPr>
          <a:xfrm>
            <a:off x="406400" y="3873500"/>
            <a:ext cx="8331200" cy="547688"/>
          </a:xfrm>
          <a:prstGeom prst="rect">
            <a:avLst/>
          </a:prstGeom>
        </p:spPr>
        <p:txBody>
          <a:bodyPr anchor="ctr"/>
          <a:lstStyle>
            <a:lvl1pPr marL="0" indent="0" algn="ctr">
              <a:buNone/>
              <a:defRPr sz="1600" i="1">
                <a:solidFill>
                  <a:schemeClr val="tx1"/>
                </a:solidFill>
                <a:latin typeface="Arial" panose="020B0604020202020204" pitchFamily="34" charset="0"/>
                <a:cs typeface="Arial" panose="020B0604020202020204" pitchFamily="34" charset="0"/>
              </a:defRPr>
            </a:lvl1pPr>
          </a:lstStyle>
          <a:p>
            <a:pPr lvl="0"/>
            <a:r>
              <a:rPr lang="en-US" dirty="0"/>
              <a:t>Click to add Date</a:t>
            </a:r>
          </a:p>
        </p:txBody>
      </p:sp>
      <p:sp>
        <p:nvSpPr>
          <p:cNvPr id="12" name="Footer Placeholder 4">
            <a:extLst>
              <a:ext uri="{FF2B5EF4-FFF2-40B4-BE49-F238E27FC236}">
                <a16:creationId xmlns:a16="http://schemas.microsoft.com/office/drawing/2014/main" id="{8B256C21-EA40-4B0F-97E7-E901D269C735}"/>
              </a:ext>
            </a:extLst>
          </p:cNvPr>
          <p:cNvSpPr>
            <a:spLocks noGrp="1"/>
          </p:cNvSpPr>
          <p:nvPr>
            <p:ph type="ftr" sz="quarter" idx="11"/>
          </p:nvPr>
        </p:nvSpPr>
        <p:spPr>
          <a:xfrm>
            <a:off x="406400" y="4863576"/>
            <a:ext cx="8331200" cy="273844"/>
          </a:xfrm>
          <a:prstGeom prst="rect">
            <a:avLst/>
          </a:prstGeom>
        </p:spPr>
        <p:txBody>
          <a:bodyPr anchor="t"/>
          <a:lstStyle>
            <a:lvl1pPr algn="ctr">
              <a:defRPr sz="900" b="1">
                <a:solidFill>
                  <a:schemeClr val="tx2"/>
                </a:solidFill>
                <a:latin typeface="Arial" panose="020B0604020202020204" pitchFamily="34" charset="0"/>
                <a:cs typeface="Arial" panose="020B0604020202020204" pitchFamily="34" charset="0"/>
              </a:defRPr>
            </a:lvl1pPr>
          </a:lstStyle>
          <a:p>
            <a:r>
              <a:rPr lang="en-US">
                <a:solidFill>
                  <a:srgbClr val="000000"/>
                </a:solidFill>
              </a:rPr>
              <a:t>DOW RESTRICTED</a:t>
            </a:r>
            <a:endParaRPr lang="en-US" dirty="0">
              <a:solidFill>
                <a:srgbClr val="000000"/>
              </a:solidFill>
            </a:endParaRPr>
          </a:p>
        </p:txBody>
      </p:sp>
      <p:sp>
        <p:nvSpPr>
          <p:cNvPr id="3" name="Rectangle 2"/>
          <p:cNvSpPr/>
          <p:nvPr userDrawn="1"/>
        </p:nvSpPr>
        <p:spPr>
          <a:xfrm>
            <a:off x="0" y="0"/>
            <a:ext cx="9144000" cy="61722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87286" y="259282"/>
            <a:ext cx="2230387" cy="1339552"/>
          </a:xfrm>
          <a:prstGeom prst="rect">
            <a:avLst/>
          </a:prstGeom>
        </p:spPr>
      </p:pic>
    </p:spTree>
    <p:extLst>
      <p:ext uri="{BB962C8B-B14F-4D97-AF65-F5344CB8AC3E}">
        <p14:creationId xmlns:p14="http://schemas.microsoft.com/office/powerpoint/2010/main" val="691821297"/>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with Pict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97A9AF-5B50-1D46-BC1E-94EFAB3143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5549900" cy="5143500"/>
          </a:xfrm>
          <a:prstGeom prst="rect">
            <a:avLst/>
          </a:prstGeom>
        </p:spPr>
      </p:pic>
      <p:sp>
        <p:nvSpPr>
          <p:cNvPr id="5" name="Title 1">
            <a:extLst>
              <a:ext uri="{FF2B5EF4-FFF2-40B4-BE49-F238E27FC236}">
                <a16:creationId xmlns:a16="http://schemas.microsoft.com/office/drawing/2014/main" id="{9702DBBA-618C-4D4A-ACD4-CA44E0EBB0A0}"/>
              </a:ext>
            </a:extLst>
          </p:cNvPr>
          <p:cNvSpPr>
            <a:spLocks noGrp="1"/>
          </p:cNvSpPr>
          <p:nvPr>
            <p:ph type="ctrTitle"/>
          </p:nvPr>
        </p:nvSpPr>
        <p:spPr>
          <a:xfrm>
            <a:off x="4680970" y="1468629"/>
            <a:ext cx="4056630" cy="1102519"/>
          </a:xfrm>
          <a:prstGeom prst="rect">
            <a:avLst/>
          </a:prstGeom>
        </p:spPr>
        <p:txBody>
          <a:bodyPr anchor="t"/>
          <a:lstStyle>
            <a:lvl1pPr algn="l">
              <a:defRPr sz="2800" cap="small" baseline="0">
                <a:solidFill>
                  <a:schemeClr val="tx1"/>
                </a:solidFill>
                <a:latin typeface="+mn-lt"/>
              </a:defRPr>
            </a:lvl1pPr>
          </a:lstStyle>
          <a:p>
            <a:r>
              <a:rPr lang="en-US"/>
              <a:t>Click to edit Master title style</a:t>
            </a:r>
            <a:endParaRPr lang="en-US" dirty="0"/>
          </a:p>
        </p:txBody>
      </p:sp>
      <p:sp>
        <p:nvSpPr>
          <p:cNvPr id="6" name="Subtitle 2">
            <a:extLst>
              <a:ext uri="{FF2B5EF4-FFF2-40B4-BE49-F238E27FC236}">
                <a16:creationId xmlns:a16="http://schemas.microsoft.com/office/drawing/2014/main" id="{52708418-7C95-49FF-B4E2-AE65988602BE}"/>
              </a:ext>
            </a:extLst>
          </p:cNvPr>
          <p:cNvSpPr>
            <a:spLocks noGrp="1"/>
          </p:cNvSpPr>
          <p:nvPr>
            <p:ph type="subTitle" idx="1"/>
          </p:nvPr>
        </p:nvSpPr>
        <p:spPr>
          <a:xfrm>
            <a:off x="4680970" y="2681844"/>
            <a:ext cx="4056630" cy="1184148"/>
          </a:xfrm>
          <a:prstGeom prst="rect">
            <a:avLst/>
          </a:prstGeom>
        </p:spPr>
        <p:txBody>
          <a:bodyPr anchor="t">
            <a:normAutofit/>
          </a:bodyPr>
          <a:lstStyle>
            <a:lvl1pPr marL="0" indent="0" algn="l">
              <a:buNone/>
              <a:defRPr sz="2000" cap="small"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Footer Placeholder 4">
            <a:extLst>
              <a:ext uri="{FF2B5EF4-FFF2-40B4-BE49-F238E27FC236}">
                <a16:creationId xmlns:a16="http://schemas.microsoft.com/office/drawing/2014/main" id="{B641E31E-CC97-496E-93D2-9230148497F9}"/>
              </a:ext>
            </a:extLst>
          </p:cNvPr>
          <p:cNvSpPr>
            <a:spLocks noGrp="1"/>
          </p:cNvSpPr>
          <p:nvPr>
            <p:ph type="ftr" sz="quarter" idx="11"/>
          </p:nvPr>
        </p:nvSpPr>
        <p:spPr>
          <a:xfrm>
            <a:off x="4678767" y="4869180"/>
            <a:ext cx="4056631" cy="274320"/>
          </a:xfrm>
          <a:prstGeom prst="rect">
            <a:avLst/>
          </a:prstGeom>
        </p:spPr>
        <p:txBody>
          <a:bodyPr anchor="t"/>
          <a:lstStyle>
            <a:lvl1pPr algn="l">
              <a:defRPr sz="900" b="1">
                <a:solidFill>
                  <a:schemeClr val="tx2"/>
                </a:solidFill>
              </a:defRPr>
            </a:lvl1pPr>
          </a:lstStyle>
          <a:p>
            <a:r>
              <a:rPr lang="en-US">
                <a:solidFill>
                  <a:srgbClr val="000000"/>
                </a:solidFill>
              </a:rPr>
              <a:t>DOW RESTRICTED</a:t>
            </a:r>
            <a:endParaRPr lang="en-US" dirty="0">
              <a:solidFill>
                <a:srgbClr val="000000"/>
              </a:solidFill>
            </a:endParaRPr>
          </a:p>
        </p:txBody>
      </p:sp>
      <p:sp>
        <p:nvSpPr>
          <p:cNvPr id="10" name="Text Placeholder 5">
            <a:extLst>
              <a:ext uri="{FF2B5EF4-FFF2-40B4-BE49-F238E27FC236}">
                <a16:creationId xmlns:a16="http://schemas.microsoft.com/office/drawing/2014/main" id="{B5B87260-881A-4E93-B30E-EC757B7637B2}"/>
              </a:ext>
            </a:extLst>
          </p:cNvPr>
          <p:cNvSpPr>
            <a:spLocks noGrp="1"/>
          </p:cNvSpPr>
          <p:nvPr>
            <p:ph type="body" sz="quarter" idx="13" hasCustomPrompt="1"/>
          </p:nvPr>
        </p:nvSpPr>
        <p:spPr>
          <a:xfrm>
            <a:off x="4678767" y="3931782"/>
            <a:ext cx="4058833" cy="426045"/>
          </a:xfrm>
          <a:prstGeom prst="rect">
            <a:avLst/>
          </a:prstGeom>
        </p:spPr>
        <p:txBody>
          <a:bodyPr anchor="t"/>
          <a:lstStyle>
            <a:lvl1pPr marL="0" indent="0" algn="l">
              <a:buNone/>
              <a:defRPr sz="1600" i="1">
                <a:solidFill>
                  <a:schemeClr val="tx1"/>
                </a:solidFill>
              </a:defRPr>
            </a:lvl1pPr>
          </a:lstStyle>
          <a:p>
            <a:pPr lvl="0"/>
            <a:r>
              <a:rPr lang="en-US" dirty="0"/>
              <a:t>Click to add Date</a:t>
            </a:r>
          </a:p>
        </p:txBody>
      </p:sp>
    </p:spTree>
    <p:extLst>
      <p:ext uri="{BB962C8B-B14F-4D97-AF65-F5344CB8AC3E}">
        <p14:creationId xmlns:p14="http://schemas.microsoft.com/office/powerpoint/2010/main" val="2035875709"/>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Log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2B3D50-D18C-8B40-A401-F07FE82810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733226"/>
            <a:ext cx="9144000" cy="406400"/>
          </a:xfrm>
          <a:prstGeom prst="rect">
            <a:avLst/>
          </a:prstGeom>
        </p:spPr>
      </p:pic>
      <p:sp>
        <p:nvSpPr>
          <p:cNvPr id="2" name="Title 1">
            <a:extLst>
              <a:ext uri="{FF2B5EF4-FFF2-40B4-BE49-F238E27FC236}">
                <a16:creationId xmlns:a16="http://schemas.microsoft.com/office/drawing/2014/main" id="{004B87FB-ADA9-46D4-8FB7-72CF7CAC96B1}"/>
              </a:ext>
            </a:extLst>
          </p:cNvPr>
          <p:cNvSpPr>
            <a:spLocks noGrp="1"/>
          </p:cNvSpPr>
          <p:nvPr>
            <p:ph type="title"/>
          </p:nvPr>
        </p:nvSpPr>
        <p:spPr>
          <a:xfrm>
            <a:off x="405973" y="92801"/>
            <a:ext cx="8330184" cy="420624"/>
          </a:xfrm>
          <a:prstGeom prst="rect">
            <a:avLst/>
          </a:prstGeom>
        </p:spPr>
        <p:txBody>
          <a:bodyPr lIns="45720" rIns="45720" anchor="ctr"/>
          <a:lstStyle>
            <a:lvl1pPr>
              <a:defRPr lang="en-US" sz="2000" cap="small" baseline="0" dirty="0">
                <a:solidFill>
                  <a:schemeClr val="tx1"/>
                </a:solidFill>
                <a:latin typeface="Arial" panose="020B0604020202020204" pitchFamily="34" charset="0"/>
                <a:cs typeface="Arial" panose="020B0604020202020204" pitchFamily="34" charset="0"/>
              </a:defRPr>
            </a:lvl1pPr>
          </a:lstStyle>
          <a:p>
            <a:pPr marL="0" lvl="0"/>
            <a:r>
              <a:rPr lang="en-US"/>
              <a:t>Click to edit Master title style</a:t>
            </a:r>
            <a:endParaRPr lang="en-US" dirty="0"/>
          </a:p>
        </p:txBody>
      </p:sp>
      <p:sp>
        <p:nvSpPr>
          <p:cNvPr id="21" name="Slide Number Placeholder 3">
            <a:extLst>
              <a:ext uri="{FF2B5EF4-FFF2-40B4-BE49-F238E27FC236}">
                <a16:creationId xmlns:a16="http://schemas.microsoft.com/office/drawing/2014/main" id="{81DE34CD-E61D-4FA8-ACC1-67A1F24A3A4D}"/>
              </a:ext>
            </a:extLst>
          </p:cNvPr>
          <p:cNvSpPr>
            <a:spLocks noGrp="1"/>
          </p:cNvSpPr>
          <p:nvPr>
            <p:ph type="sldNum" sz="quarter" idx="11"/>
          </p:nvPr>
        </p:nvSpPr>
        <p:spPr>
          <a:xfrm>
            <a:off x="8264449" y="4865306"/>
            <a:ext cx="468413" cy="274320"/>
          </a:xfrm>
          <a:prstGeom prst="rect">
            <a:avLst/>
          </a:prstGeom>
          <a:noFill/>
        </p:spPr>
        <p:txBody>
          <a:bodyPr anchor="ctr"/>
          <a:lstStyle>
            <a:lvl1pPr algn="r">
              <a:defRPr sz="900" b="1">
                <a:solidFill>
                  <a:schemeClr val="tx1">
                    <a:lumMod val="60000"/>
                    <a:lumOff val="40000"/>
                  </a:schemeClr>
                </a:solidFill>
                <a:latin typeface="Arial" panose="020B0604020202020204" pitchFamily="34" charset="0"/>
                <a:cs typeface="Arial" panose="020B0604020202020204" pitchFamily="34" charset="0"/>
              </a:defRPr>
            </a:lvl1pPr>
          </a:lstStyle>
          <a:p>
            <a:fld id="{B6D1532F-61F1-B941-ACDF-6BC65E0B4055}" type="slidenum">
              <a:rPr lang="en-US" smtClean="0">
                <a:solidFill>
                  <a:srgbClr val="415364">
                    <a:lumMod val="60000"/>
                    <a:lumOff val="40000"/>
                  </a:srgbClr>
                </a:solidFill>
              </a:rPr>
              <a:pPr/>
              <a:t>‹#›</a:t>
            </a:fld>
            <a:endParaRPr lang="en-US" dirty="0">
              <a:solidFill>
                <a:srgbClr val="415364">
                  <a:lumMod val="60000"/>
                  <a:lumOff val="40000"/>
                </a:srgbClr>
              </a:solidFill>
            </a:endParaRPr>
          </a:p>
        </p:txBody>
      </p:sp>
      <p:sp>
        <p:nvSpPr>
          <p:cNvPr id="15" name="Footer Placeholder 2">
            <a:extLst>
              <a:ext uri="{FF2B5EF4-FFF2-40B4-BE49-F238E27FC236}">
                <a16:creationId xmlns:a16="http://schemas.microsoft.com/office/drawing/2014/main" id="{D2B22BB1-91BE-41E5-AFBB-E2ECEFA427AD}"/>
              </a:ext>
            </a:extLst>
          </p:cNvPr>
          <p:cNvSpPr>
            <a:spLocks noGrp="1"/>
          </p:cNvSpPr>
          <p:nvPr>
            <p:ph type="ftr" sz="quarter" idx="10"/>
          </p:nvPr>
        </p:nvSpPr>
        <p:spPr>
          <a:xfrm>
            <a:off x="404811" y="4865306"/>
            <a:ext cx="3017520" cy="274320"/>
          </a:xfrm>
          <a:prstGeom prst="rect">
            <a:avLst/>
          </a:prstGeom>
        </p:spPr>
        <p:txBody>
          <a:bodyPr lIns="45720" rIns="45720" anchor="ctr"/>
          <a:lstStyle>
            <a:lvl1pPr algn="l">
              <a:defRPr sz="900">
                <a:solidFill>
                  <a:schemeClr val="tx1">
                    <a:lumMod val="60000"/>
                    <a:lumOff val="40000"/>
                  </a:schemeClr>
                </a:solidFill>
                <a:latin typeface="Arial" panose="020B0604020202020204" pitchFamily="34" charset="0"/>
                <a:cs typeface="Arial" panose="020B0604020202020204" pitchFamily="34" charset="0"/>
              </a:defRPr>
            </a:lvl1pPr>
          </a:lstStyle>
          <a:p>
            <a:r>
              <a:rPr lang="en-US">
                <a:solidFill>
                  <a:srgbClr val="415364">
                    <a:lumMod val="60000"/>
                    <a:lumOff val="40000"/>
                  </a:srgbClr>
                </a:solidFill>
              </a:rPr>
              <a:t>DOW RESTRICTED</a:t>
            </a:r>
            <a:endParaRPr lang="en-US" dirty="0">
              <a:solidFill>
                <a:srgbClr val="415364">
                  <a:lumMod val="60000"/>
                  <a:lumOff val="40000"/>
                </a:srgbClr>
              </a:solidFill>
            </a:endParaRPr>
          </a:p>
        </p:txBody>
      </p:sp>
      <p:sp>
        <p:nvSpPr>
          <p:cNvPr id="22" name="Date Placeholder 4">
            <a:extLst>
              <a:ext uri="{FF2B5EF4-FFF2-40B4-BE49-F238E27FC236}">
                <a16:creationId xmlns:a16="http://schemas.microsoft.com/office/drawing/2014/main" id="{C6C6C2DB-CFEA-471E-8F61-D8C09093D1B3}"/>
              </a:ext>
            </a:extLst>
          </p:cNvPr>
          <p:cNvSpPr>
            <a:spLocks noGrp="1"/>
          </p:cNvSpPr>
          <p:nvPr>
            <p:ph type="dt" sz="half" idx="12"/>
          </p:nvPr>
        </p:nvSpPr>
        <p:spPr>
          <a:xfrm>
            <a:off x="5865813" y="4865306"/>
            <a:ext cx="2326066" cy="274320"/>
          </a:xfrm>
          <a:prstGeom prst="rect">
            <a:avLst/>
          </a:prstGeom>
        </p:spPr>
        <p:txBody>
          <a:bodyPr anchor="ctr"/>
          <a:lstStyle>
            <a:lvl1pPr algn="r">
              <a:defRPr sz="900">
                <a:solidFill>
                  <a:schemeClr val="tx1">
                    <a:lumMod val="60000"/>
                    <a:lumOff val="40000"/>
                  </a:schemeClr>
                </a:solidFill>
                <a:latin typeface="Arial" panose="020B0604020202020204" pitchFamily="34" charset="0"/>
                <a:cs typeface="Arial" panose="020B0604020202020204" pitchFamily="34" charset="0"/>
              </a:defRPr>
            </a:lvl1pPr>
          </a:lstStyle>
          <a:p>
            <a:endParaRPr lang="en-US" dirty="0">
              <a:solidFill>
                <a:srgbClr val="415364">
                  <a:lumMod val="60000"/>
                  <a:lumOff val="40000"/>
                </a:srgbClr>
              </a:solidFill>
            </a:endParaRPr>
          </a:p>
        </p:txBody>
      </p:sp>
      <p:cxnSp>
        <p:nvCxnSpPr>
          <p:cNvPr id="10" name="Straight Connector 9">
            <a:extLst>
              <a:ext uri="{FF2B5EF4-FFF2-40B4-BE49-F238E27FC236}">
                <a16:creationId xmlns:a16="http://schemas.microsoft.com/office/drawing/2014/main" id="{7C3528CD-D474-4F88-8270-2988B637097F}"/>
              </a:ext>
            </a:extLst>
          </p:cNvPr>
          <p:cNvCxnSpPr>
            <a:cxnSpLocks/>
          </p:cNvCxnSpPr>
          <p:nvPr/>
        </p:nvCxnSpPr>
        <p:spPr>
          <a:xfrm>
            <a:off x="406399" y="525741"/>
            <a:ext cx="8330184"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723787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Logo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87C33A6-FF4C-AB42-9E2A-013F4F02C8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733226"/>
            <a:ext cx="9144000" cy="406400"/>
          </a:xfrm>
          <a:prstGeom prst="rect">
            <a:avLst/>
          </a:prstGeom>
        </p:spPr>
      </p:pic>
      <p:sp>
        <p:nvSpPr>
          <p:cNvPr id="18" name="Content Placeholder 2">
            <a:extLst>
              <a:ext uri="{FF2B5EF4-FFF2-40B4-BE49-F238E27FC236}">
                <a16:creationId xmlns:a16="http://schemas.microsoft.com/office/drawing/2014/main" id="{2CB978F2-E9DC-43A6-A84F-48F54FD5547E}"/>
              </a:ext>
            </a:extLst>
          </p:cNvPr>
          <p:cNvSpPr>
            <a:spLocks noGrp="1"/>
          </p:cNvSpPr>
          <p:nvPr>
            <p:ph idx="1"/>
          </p:nvPr>
        </p:nvSpPr>
        <p:spPr>
          <a:xfrm>
            <a:off x="406400" y="666750"/>
            <a:ext cx="8329613" cy="3962400"/>
          </a:xfrm>
          <a:prstGeom prst="rect">
            <a:avLst/>
          </a:prstGeom>
        </p:spPr>
        <p:txBody>
          <a:bodyPr lIns="45720" rIns="45720">
            <a:noAutofit/>
          </a:bodyPr>
          <a:lstStyle>
            <a:lvl1pPr marL="228600" indent="-228600">
              <a:buClr>
                <a:srgbClr val="E80032"/>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457200" indent="-228600">
              <a:buClr>
                <a:srgbClr val="E80032"/>
              </a:buClr>
              <a:buSzPct val="80000"/>
              <a:buFont typeface="Wingdings" panose="05000000000000000000" pitchFamily="2" charset="2"/>
              <a:buChar char="Ø"/>
              <a:defRPr sz="1400">
                <a:solidFill>
                  <a:schemeClr val="tx1"/>
                </a:solidFill>
                <a:latin typeface="Arial" panose="020B0604020202020204" pitchFamily="34" charset="0"/>
                <a:cs typeface="Arial" panose="020B0604020202020204" pitchFamily="34" charset="0"/>
              </a:defRPr>
            </a:lvl2pPr>
            <a:lvl3pPr marL="685800" indent="-228600">
              <a:buClr>
                <a:srgbClr val="E80032"/>
              </a:buClr>
              <a:buSzPct val="80000"/>
              <a:buFont typeface="Wingdings" panose="05000000000000000000" pitchFamily="2" charset="2"/>
              <a:buChar char="ü"/>
              <a:defRPr sz="1300">
                <a:solidFill>
                  <a:schemeClr val="tx1"/>
                </a:solidFill>
                <a:latin typeface="Arial" panose="020B0604020202020204" pitchFamily="34" charset="0"/>
                <a:cs typeface="Arial" panose="020B0604020202020204" pitchFamily="34" charset="0"/>
              </a:defRPr>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004B87FB-ADA9-46D4-8FB7-72CF7CAC96B1}"/>
              </a:ext>
            </a:extLst>
          </p:cNvPr>
          <p:cNvSpPr>
            <a:spLocks noGrp="1"/>
          </p:cNvSpPr>
          <p:nvPr>
            <p:ph type="title"/>
          </p:nvPr>
        </p:nvSpPr>
        <p:spPr>
          <a:xfrm>
            <a:off x="405973" y="92801"/>
            <a:ext cx="8330184" cy="420624"/>
          </a:xfrm>
          <a:prstGeom prst="rect">
            <a:avLst/>
          </a:prstGeom>
        </p:spPr>
        <p:txBody>
          <a:bodyPr lIns="45720" rIns="45720" anchor="ctr"/>
          <a:lstStyle>
            <a:lvl1pPr>
              <a:defRPr lang="en-US" sz="2000" cap="small" baseline="0" dirty="0">
                <a:solidFill>
                  <a:schemeClr val="tx1"/>
                </a:solidFill>
                <a:latin typeface="Arial" panose="020B0604020202020204" pitchFamily="34" charset="0"/>
                <a:cs typeface="Arial" panose="020B0604020202020204" pitchFamily="34" charset="0"/>
              </a:defRPr>
            </a:lvl1pPr>
          </a:lstStyle>
          <a:p>
            <a:pPr marL="0" lvl="0"/>
            <a:r>
              <a:rPr lang="en-US"/>
              <a:t>Click to edit Master title style</a:t>
            </a:r>
            <a:endParaRPr lang="en-US" dirty="0"/>
          </a:p>
        </p:txBody>
      </p:sp>
      <p:sp>
        <p:nvSpPr>
          <p:cNvPr id="13" name="Slide Number Placeholder 3">
            <a:extLst>
              <a:ext uri="{FF2B5EF4-FFF2-40B4-BE49-F238E27FC236}">
                <a16:creationId xmlns:a16="http://schemas.microsoft.com/office/drawing/2014/main" id="{81DE34CD-E61D-4FA8-ACC1-67A1F24A3A4D}"/>
              </a:ext>
            </a:extLst>
          </p:cNvPr>
          <p:cNvSpPr>
            <a:spLocks noGrp="1"/>
          </p:cNvSpPr>
          <p:nvPr>
            <p:ph type="sldNum" sz="quarter" idx="11"/>
          </p:nvPr>
        </p:nvSpPr>
        <p:spPr>
          <a:xfrm>
            <a:off x="8264449" y="4865306"/>
            <a:ext cx="468413" cy="274320"/>
          </a:xfrm>
          <a:prstGeom prst="rect">
            <a:avLst/>
          </a:prstGeom>
          <a:noFill/>
        </p:spPr>
        <p:txBody>
          <a:bodyPr anchor="ctr"/>
          <a:lstStyle>
            <a:lvl1pPr algn="r">
              <a:defRPr sz="900" b="1">
                <a:solidFill>
                  <a:schemeClr val="tx1">
                    <a:lumMod val="60000"/>
                    <a:lumOff val="40000"/>
                  </a:schemeClr>
                </a:solidFill>
                <a:latin typeface="Arial" panose="020B0604020202020204" pitchFamily="34" charset="0"/>
                <a:cs typeface="Arial" panose="020B0604020202020204" pitchFamily="34" charset="0"/>
              </a:defRPr>
            </a:lvl1pPr>
          </a:lstStyle>
          <a:p>
            <a:fld id="{B6D1532F-61F1-B941-ACDF-6BC65E0B4055}" type="slidenum">
              <a:rPr lang="en-US" smtClean="0">
                <a:solidFill>
                  <a:srgbClr val="415364">
                    <a:lumMod val="60000"/>
                    <a:lumOff val="40000"/>
                  </a:srgbClr>
                </a:solidFill>
              </a:rPr>
              <a:pPr/>
              <a:t>‹#›</a:t>
            </a:fld>
            <a:endParaRPr lang="en-US" dirty="0">
              <a:solidFill>
                <a:srgbClr val="415364">
                  <a:lumMod val="60000"/>
                  <a:lumOff val="40000"/>
                </a:srgbClr>
              </a:solidFill>
            </a:endParaRPr>
          </a:p>
        </p:txBody>
      </p:sp>
      <p:sp>
        <p:nvSpPr>
          <p:cNvPr id="16" name="Footer Placeholder 2">
            <a:extLst>
              <a:ext uri="{FF2B5EF4-FFF2-40B4-BE49-F238E27FC236}">
                <a16:creationId xmlns:a16="http://schemas.microsoft.com/office/drawing/2014/main" id="{D2B22BB1-91BE-41E5-AFBB-E2ECEFA427AD}"/>
              </a:ext>
            </a:extLst>
          </p:cNvPr>
          <p:cNvSpPr>
            <a:spLocks noGrp="1"/>
          </p:cNvSpPr>
          <p:nvPr>
            <p:ph type="ftr" sz="quarter" idx="10"/>
          </p:nvPr>
        </p:nvSpPr>
        <p:spPr>
          <a:xfrm>
            <a:off x="404811" y="4865306"/>
            <a:ext cx="3017520" cy="274320"/>
          </a:xfrm>
          <a:prstGeom prst="rect">
            <a:avLst/>
          </a:prstGeom>
        </p:spPr>
        <p:txBody>
          <a:bodyPr lIns="45720" rIns="45720" anchor="ctr"/>
          <a:lstStyle>
            <a:lvl1pPr algn="l">
              <a:defRPr sz="900">
                <a:solidFill>
                  <a:schemeClr val="tx1">
                    <a:lumMod val="60000"/>
                    <a:lumOff val="40000"/>
                  </a:schemeClr>
                </a:solidFill>
                <a:latin typeface="Arial" panose="020B0604020202020204" pitchFamily="34" charset="0"/>
                <a:cs typeface="Arial" panose="020B0604020202020204" pitchFamily="34" charset="0"/>
              </a:defRPr>
            </a:lvl1pPr>
          </a:lstStyle>
          <a:p>
            <a:r>
              <a:rPr lang="en-US">
                <a:solidFill>
                  <a:srgbClr val="415364">
                    <a:lumMod val="60000"/>
                    <a:lumOff val="40000"/>
                  </a:srgbClr>
                </a:solidFill>
              </a:rPr>
              <a:t>DOW RESTRICTED</a:t>
            </a:r>
            <a:endParaRPr lang="en-US" dirty="0">
              <a:solidFill>
                <a:srgbClr val="415364">
                  <a:lumMod val="60000"/>
                  <a:lumOff val="40000"/>
                </a:srgbClr>
              </a:solidFill>
            </a:endParaRPr>
          </a:p>
        </p:txBody>
      </p:sp>
      <p:sp>
        <p:nvSpPr>
          <p:cNvPr id="17" name="Date Placeholder 4">
            <a:extLst>
              <a:ext uri="{FF2B5EF4-FFF2-40B4-BE49-F238E27FC236}">
                <a16:creationId xmlns:a16="http://schemas.microsoft.com/office/drawing/2014/main" id="{C6C6C2DB-CFEA-471E-8F61-D8C09093D1B3}"/>
              </a:ext>
            </a:extLst>
          </p:cNvPr>
          <p:cNvSpPr>
            <a:spLocks noGrp="1"/>
          </p:cNvSpPr>
          <p:nvPr>
            <p:ph type="dt" sz="half" idx="12"/>
          </p:nvPr>
        </p:nvSpPr>
        <p:spPr>
          <a:xfrm>
            <a:off x="5865813" y="4865306"/>
            <a:ext cx="2326066" cy="274320"/>
          </a:xfrm>
          <a:prstGeom prst="rect">
            <a:avLst/>
          </a:prstGeom>
        </p:spPr>
        <p:txBody>
          <a:bodyPr anchor="ctr"/>
          <a:lstStyle>
            <a:lvl1pPr algn="r">
              <a:defRPr sz="900">
                <a:solidFill>
                  <a:schemeClr val="tx1">
                    <a:lumMod val="60000"/>
                    <a:lumOff val="40000"/>
                  </a:schemeClr>
                </a:solidFill>
                <a:latin typeface="Arial" panose="020B0604020202020204" pitchFamily="34" charset="0"/>
                <a:cs typeface="Arial" panose="020B0604020202020204" pitchFamily="34" charset="0"/>
              </a:defRPr>
            </a:lvl1pPr>
          </a:lstStyle>
          <a:p>
            <a:endParaRPr lang="en-US" dirty="0">
              <a:solidFill>
                <a:srgbClr val="415364">
                  <a:lumMod val="60000"/>
                  <a:lumOff val="40000"/>
                </a:srgbClr>
              </a:solidFill>
            </a:endParaRPr>
          </a:p>
        </p:txBody>
      </p:sp>
      <p:cxnSp>
        <p:nvCxnSpPr>
          <p:cNvPr id="14" name="Straight Connector 13">
            <a:extLst>
              <a:ext uri="{FF2B5EF4-FFF2-40B4-BE49-F238E27FC236}">
                <a16:creationId xmlns:a16="http://schemas.microsoft.com/office/drawing/2014/main" id="{7C3528CD-D474-4F88-8270-2988B637097F}"/>
              </a:ext>
            </a:extLst>
          </p:cNvPr>
          <p:cNvCxnSpPr>
            <a:cxnSpLocks/>
          </p:cNvCxnSpPr>
          <p:nvPr userDrawn="1"/>
        </p:nvCxnSpPr>
        <p:spPr>
          <a:xfrm>
            <a:off x="406399" y="525741"/>
            <a:ext cx="8330184"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6095199"/>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ide by side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ACCF228-16F1-F04E-A177-AF3227FD29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733226"/>
            <a:ext cx="9144000" cy="406400"/>
          </a:xfrm>
          <a:prstGeom prst="rect">
            <a:avLst/>
          </a:prstGeom>
        </p:spPr>
      </p:pic>
      <p:sp>
        <p:nvSpPr>
          <p:cNvPr id="2" name="Title 1">
            <a:extLst>
              <a:ext uri="{FF2B5EF4-FFF2-40B4-BE49-F238E27FC236}">
                <a16:creationId xmlns:a16="http://schemas.microsoft.com/office/drawing/2014/main" id="{004B87FB-ADA9-46D4-8FB7-72CF7CAC96B1}"/>
              </a:ext>
            </a:extLst>
          </p:cNvPr>
          <p:cNvSpPr>
            <a:spLocks noGrp="1"/>
          </p:cNvSpPr>
          <p:nvPr>
            <p:ph type="title"/>
          </p:nvPr>
        </p:nvSpPr>
        <p:spPr>
          <a:xfrm>
            <a:off x="405973" y="92801"/>
            <a:ext cx="8330184" cy="420624"/>
          </a:xfrm>
          <a:prstGeom prst="rect">
            <a:avLst/>
          </a:prstGeom>
        </p:spPr>
        <p:txBody>
          <a:bodyPr lIns="45720" rIns="45720" anchor="ctr"/>
          <a:lstStyle>
            <a:lvl1pPr>
              <a:defRPr lang="en-US" sz="2000" cap="small" baseline="0" dirty="0">
                <a:solidFill>
                  <a:schemeClr val="tx1"/>
                </a:solidFill>
                <a:latin typeface="Arial" panose="020B0604020202020204" pitchFamily="34" charset="0"/>
                <a:cs typeface="Arial" panose="020B0604020202020204" pitchFamily="34" charset="0"/>
              </a:defRPr>
            </a:lvl1pPr>
          </a:lstStyle>
          <a:p>
            <a:pPr marL="0" lvl="0"/>
            <a:r>
              <a:rPr lang="en-US"/>
              <a:t>Click to edit Master title style</a:t>
            </a:r>
            <a:endParaRPr lang="en-US" dirty="0"/>
          </a:p>
        </p:txBody>
      </p:sp>
      <p:sp>
        <p:nvSpPr>
          <p:cNvPr id="9" name="Content Placeholder 2">
            <a:extLst>
              <a:ext uri="{FF2B5EF4-FFF2-40B4-BE49-F238E27FC236}">
                <a16:creationId xmlns:a16="http://schemas.microsoft.com/office/drawing/2014/main" id="{3A8FCFEE-3CB5-4A66-B883-B4C704B541EE}"/>
              </a:ext>
            </a:extLst>
          </p:cNvPr>
          <p:cNvSpPr>
            <a:spLocks noGrp="1"/>
          </p:cNvSpPr>
          <p:nvPr>
            <p:ph idx="1" hasCustomPrompt="1"/>
          </p:nvPr>
        </p:nvSpPr>
        <p:spPr>
          <a:xfrm>
            <a:off x="406399" y="666750"/>
            <a:ext cx="4127501" cy="3962400"/>
          </a:xfrm>
          <a:prstGeom prst="rect">
            <a:avLst/>
          </a:prstGeom>
          <a:solidFill>
            <a:schemeClr val="tx1">
              <a:lumMod val="20000"/>
              <a:lumOff val="80000"/>
            </a:schemeClr>
          </a:solidFill>
          <a:ln>
            <a:solidFill>
              <a:schemeClr val="bg1">
                <a:lumMod val="75000"/>
              </a:schemeClr>
            </a:solidFill>
          </a:ln>
        </p:spPr>
        <p:txBody>
          <a:bodyPr lIns="45720" rIns="45720">
            <a:noAutofit/>
          </a:bodyPr>
          <a:lstStyle>
            <a:lvl1pPr marL="228600" indent="-228600">
              <a:buClr>
                <a:srgbClr val="E80032"/>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457200" indent="-228600">
              <a:buClr>
                <a:srgbClr val="E80032"/>
              </a:buClr>
              <a:buSzPct val="80000"/>
              <a:buFont typeface="Wingdings" panose="05000000000000000000" pitchFamily="2" charset="2"/>
              <a:buChar char="Ø"/>
              <a:defRPr sz="1400">
                <a:solidFill>
                  <a:schemeClr val="tx1"/>
                </a:solidFill>
                <a:latin typeface="Arial" panose="020B0604020202020204" pitchFamily="34" charset="0"/>
                <a:cs typeface="Arial" panose="020B0604020202020204" pitchFamily="34" charset="0"/>
              </a:defRPr>
            </a:lvl2pPr>
            <a:lvl3pPr marL="685800" indent="-228600">
              <a:buClr>
                <a:srgbClr val="E80032"/>
              </a:buClr>
              <a:buSzPct val="80000"/>
              <a:buFont typeface="Wingdings" panose="05000000000000000000" pitchFamily="2" charset="2"/>
              <a:buChar char="ü"/>
              <a:defRPr sz="1300">
                <a:solidFill>
                  <a:schemeClr val="tx1"/>
                </a:solidFill>
                <a:latin typeface="Arial" panose="020B0604020202020204" pitchFamily="34" charset="0"/>
                <a:cs typeface="Arial" panose="020B0604020202020204" pitchFamily="34" charset="0"/>
              </a:defRPr>
            </a:lvl3pPr>
            <a:lvl4pPr>
              <a:defRPr sz="1800"/>
            </a:lvl4pPr>
            <a:lvl5pPr>
              <a:defRPr sz="1800"/>
            </a:lvl5pPr>
          </a:lstStyle>
          <a:p>
            <a:pPr lvl="0"/>
            <a:r>
              <a:rPr lang="en-US" dirty="0"/>
              <a:t>Edit Master text styles</a:t>
            </a:r>
          </a:p>
          <a:p>
            <a:pPr lvl="1"/>
            <a:r>
              <a:rPr lang="en-US" dirty="0"/>
              <a:t>Second level</a:t>
            </a:r>
          </a:p>
          <a:p>
            <a:pPr lvl="2"/>
            <a:r>
              <a:rPr lang="en-US" dirty="0"/>
              <a:t>Third level</a:t>
            </a:r>
          </a:p>
        </p:txBody>
      </p:sp>
      <p:sp>
        <p:nvSpPr>
          <p:cNvPr id="12" name="Content Placeholder 2">
            <a:extLst>
              <a:ext uri="{FF2B5EF4-FFF2-40B4-BE49-F238E27FC236}">
                <a16:creationId xmlns:a16="http://schemas.microsoft.com/office/drawing/2014/main" id="{4F73913F-0226-4B28-AAC5-39D4FDF44805}"/>
              </a:ext>
            </a:extLst>
          </p:cNvPr>
          <p:cNvSpPr>
            <a:spLocks noGrp="1"/>
          </p:cNvSpPr>
          <p:nvPr>
            <p:ph idx="13"/>
          </p:nvPr>
        </p:nvSpPr>
        <p:spPr>
          <a:xfrm>
            <a:off x="4610100" y="666750"/>
            <a:ext cx="4127500" cy="3962400"/>
          </a:xfrm>
          <a:prstGeom prst="rect">
            <a:avLst/>
          </a:prstGeom>
          <a:noFill/>
          <a:ln>
            <a:solidFill>
              <a:schemeClr val="bg1">
                <a:lumMod val="75000"/>
              </a:schemeClr>
            </a:solidFill>
          </a:ln>
        </p:spPr>
        <p:txBody>
          <a:bodyPr lIns="45720" rIns="45720">
            <a:noAutofit/>
          </a:bodyPr>
          <a:lstStyle>
            <a:lvl1pPr marL="228600" indent="-228600">
              <a:buClr>
                <a:srgbClr val="E80032"/>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457200" indent="-228600">
              <a:buClr>
                <a:srgbClr val="E80032"/>
              </a:buClr>
              <a:buSzPct val="80000"/>
              <a:buFont typeface="Wingdings" panose="05000000000000000000" pitchFamily="2" charset="2"/>
              <a:buChar char="Ø"/>
              <a:defRPr sz="1400">
                <a:solidFill>
                  <a:schemeClr val="tx1"/>
                </a:solidFill>
                <a:latin typeface="Arial" panose="020B0604020202020204" pitchFamily="34" charset="0"/>
                <a:cs typeface="Arial" panose="020B0604020202020204" pitchFamily="34" charset="0"/>
              </a:defRPr>
            </a:lvl2pPr>
            <a:lvl3pPr marL="685800" indent="-228600">
              <a:buClr>
                <a:srgbClr val="E80032"/>
              </a:buClr>
              <a:buSzPct val="80000"/>
              <a:buFont typeface="Wingdings" panose="05000000000000000000" pitchFamily="2" charset="2"/>
              <a:buChar char="ü"/>
              <a:defRPr sz="1300">
                <a:solidFill>
                  <a:schemeClr val="tx1"/>
                </a:solidFill>
                <a:latin typeface="Arial" panose="020B0604020202020204" pitchFamily="34" charset="0"/>
                <a:cs typeface="Arial" panose="020B0604020202020204" pitchFamily="34" charset="0"/>
              </a:defRPr>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6" name="Slide Number Placeholder 3">
            <a:extLst>
              <a:ext uri="{FF2B5EF4-FFF2-40B4-BE49-F238E27FC236}">
                <a16:creationId xmlns:a16="http://schemas.microsoft.com/office/drawing/2014/main" id="{81DE34CD-E61D-4FA8-ACC1-67A1F24A3A4D}"/>
              </a:ext>
            </a:extLst>
          </p:cNvPr>
          <p:cNvSpPr>
            <a:spLocks noGrp="1"/>
          </p:cNvSpPr>
          <p:nvPr>
            <p:ph type="sldNum" sz="quarter" idx="11"/>
          </p:nvPr>
        </p:nvSpPr>
        <p:spPr>
          <a:xfrm>
            <a:off x="8264449" y="4865306"/>
            <a:ext cx="468413" cy="274320"/>
          </a:xfrm>
          <a:prstGeom prst="rect">
            <a:avLst/>
          </a:prstGeom>
          <a:noFill/>
        </p:spPr>
        <p:txBody>
          <a:bodyPr anchor="ctr"/>
          <a:lstStyle>
            <a:lvl1pPr algn="r">
              <a:defRPr sz="900" b="1">
                <a:solidFill>
                  <a:schemeClr val="tx1">
                    <a:lumMod val="60000"/>
                    <a:lumOff val="40000"/>
                  </a:schemeClr>
                </a:solidFill>
                <a:latin typeface="Arial" panose="020B0604020202020204" pitchFamily="34" charset="0"/>
                <a:cs typeface="Arial" panose="020B0604020202020204" pitchFamily="34" charset="0"/>
              </a:defRPr>
            </a:lvl1pPr>
          </a:lstStyle>
          <a:p>
            <a:fld id="{B6D1532F-61F1-B941-ACDF-6BC65E0B4055}" type="slidenum">
              <a:rPr lang="en-US" smtClean="0">
                <a:solidFill>
                  <a:srgbClr val="415364">
                    <a:lumMod val="60000"/>
                    <a:lumOff val="40000"/>
                  </a:srgbClr>
                </a:solidFill>
              </a:rPr>
              <a:pPr/>
              <a:t>‹#›</a:t>
            </a:fld>
            <a:endParaRPr lang="en-US" dirty="0">
              <a:solidFill>
                <a:srgbClr val="415364">
                  <a:lumMod val="60000"/>
                  <a:lumOff val="40000"/>
                </a:srgbClr>
              </a:solidFill>
            </a:endParaRPr>
          </a:p>
        </p:txBody>
      </p:sp>
      <p:sp>
        <p:nvSpPr>
          <p:cNvPr id="19" name="Footer Placeholder 2">
            <a:extLst>
              <a:ext uri="{FF2B5EF4-FFF2-40B4-BE49-F238E27FC236}">
                <a16:creationId xmlns:a16="http://schemas.microsoft.com/office/drawing/2014/main" id="{D2B22BB1-91BE-41E5-AFBB-E2ECEFA427AD}"/>
              </a:ext>
            </a:extLst>
          </p:cNvPr>
          <p:cNvSpPr>
            <a:spLocks noGrp="1"/>
          </p:cNvSpPr>
          <p:nvPr>
            <p:ph type="ftr" sz="quarter" idx="10"/>
          </p:nvPr>
        </p:nvSpPr>
        <p:spPr>
          <a:xfrm>
            <a:off x="404811" y="4865306"/>
            <a:ext cx="3017520" cy="274320"/>
          </a:xfrm>
          <a:prstGeom prst="rect">
            <a:avLst/>
          </a:prstGeom>
        </p:spPr>
        <p:txBody>
          <a:bodyPr lIns="45720" rIns="45720" anchor="ctr"/>
          <a:lstStyle>
            <a:lvl1pPr algn="l">
              <a:defRPr sz="900">
                <a:solidFill>
                  <a:schemeClr val="tx1">
                    <a:lumMod val="60000"/>
                    <a:lumOff val="40000"/>
                  </a:schemeClr>
                </a:solidFill>
                <a:latin typeface="Arial" panose="020B0604020202020204" pitchFamily="34" charset="0"/>
                <a:cs typeface="Arial" panose="020B0604020202020204" pitchFamily="34" charset="0"/>
              </a:defRPr>
            </a:lvl1pPr>
          </a:lstStyle>
          <a:p>
            <a:r>
              <a:rPr lang="en-US">
                <a:solidFill>
                  <a:srgbClr val="415364">
                    <a:lumMod val="60000"/>
                    <a:lumOff val="40000"/>
                  </a:srgbClr>
                </a:solidFill>
              </a:rPr>
              <a:t>DOW RESTRICTED</a:t>
            </a:r>
            <a:endParaRPr lang="en-US" dirty="0">
              <a:solidFill>
                <a:srgbClr val="415364">
                  <a:lumMod val="60000"/>
                  <a:lumOff val="40000"/>
                </a:srgbClr>
              </a:solidFill>
            </a:endParaRPr>
          </a:p>
        </p:txBody>
      </p:sp>
      <p:sp>
        <p:nvSpPr>
          <p:cNvPr id="20" name="Date Placeholder 4">
            <a:extLst>
              <a:ext uri="{FF2B5EF4-FFF2-40B4-BE49-F238E27FC236}">
                <a16:creationId xmlns:a16="http://schemas.microsoft.com/office/drawing/2014/main" id="{C6C6C2DB-CFEA-471E-8F61-D8C09093D1B3}"/>
              </a:ext>
            </a:extLst>
          </p:cNvPr>
          <p:cNvSpPr>
            <a:spLocks noGrp="1"/>
          </p:cNvSpPr>
          <p:nvPr>
            <p:ph type="dt" sz="half" idx="12"/>
          </p:nvPr>
        </p:nvSpPr>
        <p:spPr>
          <a:xfrm>
            <a:off x="5865813" y="4865306"/>
            <a:ext cx="2326066" cy="274320"/>
          </a:xfrm>
          <a:prstGeom prst="rect">
            <a:avLst/>
          </a:prstGeom>
        </p:spPr>
        <p:txBody>
          <a:bodyPr anchor="ctr"/>
          <a:lstStyle>
            <a:lvl1pPr algn="r">
              <a:defRPr sz="900">
                <a:solidFill>
                  <a:schemeClr val="tx1">
                    <a:lumMod val="60000"/>
                    <a:lumOff val="40000"/>
                  </a:schemeClr>
                </a:solidFill>
                <a:latin typeface="Arial" panose="020B0604020202020204" pitchFamily="34" charset="0"/>
                <a:cs typeface="Arial" panose="020B0604020202020204" pitchFamily="34" charset="0"/>
              </a:defRPr>
            </a:lvl1pPr>
          </a:lstStyle>
          <a:p>
            <a:endParaRPr lang="en-US" dirty="0">
              <a:solidFill>
                <a:srgbClr val="415364">
                  <a:lumMod val="60000"/>
                  <a:lumOff val="40000"/>
                </a:srgbClr>
              </a:solidFill>
            </a:endParaRPr>
          </a:p>
        </p:txBody>
      </p:sp>
      <p:cxnSp>
        <p:nvCxnSpPr>
          <p:cNvPr id="18" name="Straight Connector 17">
            <a:extLst>
              <a:ext uri="{FF2B5EF4-FFF2-40B4-BE49-F238E27FC236}">
                <a16:creationId xmlns:a16="http://schemas.microsoft.com/office/drawing/2014/main" id="{7C3528CD-D474-4F88-8270-2988B637097F}"/>
              </a:ext>
            </a:extLst>
          </p:cNvPr>
          <p:cNvCxnSpPr>
            <a:cxnSpLocks/>
          </p:cNvCxnSpPr>
          <p:nvPr userDrawn="1"/>
        </p:nvCxnSpPr>
        <p:spPr>
          <a:xfrm>
            <a:off x="406399" y="525741"/>
            <a:ext cx="8330184"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19573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ide by side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1E92438-4585-5A4B-B4FD-A7A5177ABC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733226"/>
            <a:ext cx="9144000" cy="406400"/>
          </a:xfrm>
          <a:prstGeom prst="rect">
            <a:avLst/>
          </a:prstGeom>
        </p:spPr>
      </p:pic>
      <p:sp>
        <p:nvSpPr>
          <p:cNvPr id="2" name="Title 1">
            <a:extLst>
              <a:ext uri="{FF2B5EF4-FFF2-40B4-BE49-F238E27FC236}">
                <a16:creationId xmlns:a16="http://schemas.microsoft.com/office/drawing/2014/main" id="{004B87FB-ADA9-46D4-8FB7-72CF7CAC96B1}"/>
              </a:ext>
            </a:extLst>
          </p:cNvPr>
          <p:cNvSpPr>
            <a:spLocks noGrp="1"/>
          </p:cNvSpPr>
          <p:nvPr>
            <p:ph type="title"/>
          </p:nvPr>
        </p:nvSpPr>
        <p:spPr>
          <a:xfrm>
            <a:off x="405973" y="92801"/>
            <a:ext cx="8330184" cy="420624"/>
          </a:xfrm>
          <a:prstGeom prst="rect">
            <a:avLst/>
          </a:prstGeom>
        </p:spPr>
        <p:txBody>
          <a:bodyPr lIns="45720" rIns="45720" anchor="ctr"/>
          <a:lstStyle>
            <a:lvl1pPr>
              <a:defRPr lang="en-US" sz="2000" cap="small" baseline="0" dirty="0">
                <a:solidFill>
                  <a:schemeClr val="tx1"/>
                </a:solidFill>
                <a:latin typeface="Arial" panose="020B0604020202020204" pitchFamily="34" charset="0"/>
                <a:cs typeface="Arial" panose="020B0604020202020204" pitchFamily="34" charset="0"/>
              </a:defRPr>
            </a:lvl1pPr>
          </a:lstStyle>
          <a:p>
            <a:pPr marL="0" lvl="0"/>
            <a:r>
              <a:rPr lang="en-US"/>
              <a:t>Click to edit Master title style</a:t>
            </a:r>
            <a:endParaRPr lang="en-US" dirty="0"/>
          </a:p>
        </p:txBody>
      </p:sp>
      <p:sp>
        <p:nvSpPr>
          <p:cNvPr id="9" name="Content Placeholder 2">
            <a:extLst>
              <a:ext uri="{FF2B5EF4-FFF2-40B4-BE49-F238E27FC236}">
                <a16:creationId xmlns:a16="http://schemas.microsoft.com/office/drawing/2014/main" id="{3A8FCFEE-3CB5-4A66-B883-B4C704B541EE}"/>
              </a:ext>
            </a:extLst>
          </p:cNvPr>
          <p:cNvSpPr>
            <a:spLocks noGrp="1"/>
          </p:cNvSpPr>
          <p:nvPr>
            <p:ph idx="1"/>
          </p:nvPr>
        </p:nvSpPr>
        <p:spPr>
          <a:xfrm>
            <a:off x="406399" y="666750"/>
            <a:ext cx="4127501" cy="3962400"/>
          </a:xfrm>
          <a:prstGeom prst="rect">
            <a:avLst/>
          </a:prstGeom>
          <a:noFill/>
          <a:ln>
            <a:solidFill>
              <a:schemeClr val="bg1">
                <a:lumMod val="75000"/>
              </a:schemeClr>
            </a:solidFill>
          </a:ln>
        </p:spPr>
        <p:txBody>
          <a:bodyPr lIns="45720" rIns="45720">
            <a:noAutofit/>
          </a:bodyPr>
          <a:lstStyle>
            <a:lvl1pPr marL="228600" indent="-228600">
              <a:buClr>
                <a:srgbClr val="E80032"/>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457200" indent="-228600">
              <a:buClr>
                <a:srgbClr val="E80032"/>
              </a:buClr>
              <a:buSzPct val="80000"/>
              <a:buFont typeface="Wingdings" panose="05000000000000000000" pitchFamily="2" charset="2"/>
              <a:buChar char="Ø"/>
              <a:defRPr sz="1400">
                <a:solidFill>
                  <a:schemeClr val="tx1"/>
                </a:solidFill>
                <a:latin typeface="Arial" panose="020B0604020202020204" pitchFamily="34" charset="0"/>
                <a:cs typeface="Arial" panose="020B0604020202020204" pitchFamily="34" charset="0"/>
              </a:defRPr>
            </a:lvl2pPr>
            <a:lvl3pPr marL="685800" indent="-228600">
              <a:buClr>
                <a:srgbClr val="E80032"/>
              </a:buClr>
              <a:buSzPct val="80000"/>
              <a:buFont typeface="Wingdings" panose="05000000000000000000" pitchFamily="2" charset="2"/>
              <a:buChar char="ü"/>
              <a:defRPr sz="1300">
                <a:solidFill>
                  <a:schemeClr val="tx1"/>
                </a:solidFill>
                <a:latin typeface="Arial" panose="020B0604020202020204" pitchFamily="34" charset="0"/>
                <a:cs typeface="Arial" panose="020B0604020202020204" pitchFamily="34" charset="0"/>
              </a:defRPr>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id="{4F73913F-0226-4B28-AAC5-39D4FDF44805}"/>
              </a:ext>
            </a:extLst>
          </p:cNvPr>
          <p:cNvSpPr>
            <a:spLocks noGrp="1"/>
          </p:cNvSpPr>
          <p:nvPr>
            <p:ph idx="13"/>
          </p:nvPr>
        </p:nvSpPr>
        <p:spPr>
          <a:xfrm>
            <a:off x="4610100" y="666750"/>
            <a:ext cx="4127500" cy="3962400"/>
          </a:xfrm>
          <a:prstGeom prst="rect">
            <a:avLst/>
          </a:prstGeom>
          <a:noFill/>
          <a:ln>
            <a:solidFill>
              <a:schemeClr val="bg1">
                <a:lumMod val="75000"/>
              </a:schemeClr>
            </a:solidFill>
          </a:ln>
        </p:spPr>
        <p:txBody>
          <a:bodyPr lIns="45720" rIns="45720">
            <a:noAutofit/>
          </a:bodyPr>
          <a:lstStyle>
            <a:lvl1pPr marL="228600" indent="-228600">
              <a:buClr>
                <a:srgbClr val="E80032"/>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457200" indent="-228600">
              <a:buClr>
                <a:srgbClr val="E80032"/>
              </a:buClr>
              <a:buSzPct val="80000"/>
              <a:buFont typeface="Wingdings" panose="05000000000000000000" pitchFamily="2" charset="2"/>
              <a:buChar char="Ø"/>
              <a:defRPr sz="1400">
                <a:solidFill>
                  <a:schemeClr val="tx1"/>
                </a:solidFill>
                <a:latin typeface="Arial" panose="020B0604020202020204" pitchFamily="34" charset="0"/>
                <a:cs typeface="Arial" panose="020B0604020202020204" pitchFamily="34" charset="0"/>
              </a:defRPr>
            </a:lvl2pPr>
            <a:lvl3pPr marL="685800" indent="-228600">
              <a:buClr>
                <a:srgbClr val="E80032"/>
              </a:buClr>
              <a:buSzPct val="80000"/>
              <a:buFont typeface="Wingdings" panose="05000000000000000000" pitchFamily="2" charset="2"/>
              <a:buChar char="ü"/>
              <a:defRPr sz="1300">
                <a:solidFill>
                  <a:schemeClr val="tx1"/>
                </a:solidFill>
                <a:latin typeface="Arial" panose="020B0604020202020204" pitchFamily="34" charset="0"/>
                <a:cs typeface="Arial" panose="020B0604020202020204" pitchFamily="34" charset="0"/>
              </a:defRPr>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6" name="Slide Number Placeholder 3">
            <a:extLst>
              <a:ext uri="{FF2B5EF4-FFF2-40B4-BE49-F238E27FC236}">
                <a16:creationId xmlns:a16="http://schemas.microsoft.com/office/drawing/2014/main" id="{81DE34CD-E61D-4FA8-ACC1-67A1F24A3A4D}"/>
              </a:ext>
            </a:extLst>
          </p:cNvPr>
          <p:cNvSpPr>
            <a:spLocks noGrp="1"/>
          </p:cNvSpPr>
          <p:nvPr>
            <p:ph type="sldNum" sz="quarter" idx="11"/>
          </p:nvPr>
        </p:nvSpPr>
        <p:spPr>
          <a:xfrm>
            <a:off x="8264449" y="4865306"/>
            <a:ext cx="468413" cy="274320"/>
          </a:xfrm>
          <a:prstGeom prst="rect">
            <a:avLst/>
          </a:prstGeom>
          <a:noFill/>
        </p:spPr>
        <p:txBody>
          <a:bodyPr anchor="ctr"/>
          <a:lstStyle>
            <a:lvl1pPr algn="r">
              <a:defRPr sz="900" b="1">
                <a:solidFill>
                  <a:schemeClr val="tx1">
                    <a:lumMod val="60000"/>
                    <a:lumOff val="40000"/>
                  </a:schemeClr>
                </a:solidFill>
                <a:latin typeface="Arial" panose="020B0604020202020204" pitchFamily="34" charset="0"/>
                <a:cs typeface="Arial" panose="020B0604020202020204" pitchFamily="34" charset="0"/>
              </a:defRPr>
            </a:lvl1pPr>
          </a:lstStyle>
          <a:p>
            <a:fld id="{B6D1532F-61F1-B941-ACDF-6BC65E0B4055}" type="slidenum">
              <a:rPr lang="en-US" smtClean="0">
                <a:solidFill>
                  <a:srgbClr val="415364">
                    <a:lumMod val="60000"/>
                    <a:lumOff val="40000"/>
                  </a:srgbClr>
                </a:solidFill>
              </a:rPr>
              <a:pPr/>
              <a:t>‹#›</a:t>
            </a:fld>
            <a:endParaRPr lang="en-US" dirty="0">
              <a:solidFill>
                <a:srgbClr val="415364">
                  <a:lumMod val="60000"/>
                  <a:lumOff val="40000"/>
                </a:srgbClr>
              </a:solidFill>
            </a:endParaRPr>
          </a:p>
        </p:txBody>
      </p:sp>
      <p:sp>
        <p:nvSpPr>
          <p:cNvPr id="19" name="Footer Placeholder 2">
            <a:extLst>
              <a:ext uri="{FF2B5EF4-FFF2-40B4-BE49-F238E27FC236}">
                <a16:creationId xmlns:a16="http://schemas.microsoft.com/office/drawing/2014/main" id="{D2B22BB1-91BE-41E5-AFBB-E2ECEFA427AD}"/>
              </a:ext>
            </a:extLst>
          </p:cNvPr>
          <p:cNvSpPr>
            <a:spLocks noGrp="1"/>
          </p:cNvSpPr>
          <p:nvPr>
            <p:ph type="ftr" sz="quarter" idx="10"/>
          </p:nvPr>
        </p:nvSpPr>
        <p:spPr>
          <a:xfrm>
            <a:off x="404811" y="4865306"/>
            <a:ext cx="3017520" cy="274320"/>
          </a:xfrm>
          <a:prstGeom prst="rect">
            <a:avLst/>
          </a:prstGeom>
        </p:spPr>
        <p:txBody>
          <a:bodyPr lIns="45720" rIns="45720" anchor="ctr"/>
          <a:lstStyle>
            <a:lvl1pPr algn="l">
              <a:defRPr sz="900">
                <a:solidFill>
                  <a:schemeClr val="tx1">
                    <a:lumMod val="60000"/>
                    <a:lumOff val="40000"/>
                  </a:schemeClr>
                </a:solidFill>
                <a:latin typeface="Arial" panose="020B0604020202020204" pitchFamily="34" charset="0"/>
                <a:cs typeface="Arial" panose="020B0604020202020204" pitchFamily="34" charset="0"/>
              </a:defRPr>
            </a:lvl1pPr>
          </a:lstStyle>
          <a:p>
            <a:r>
              <a:rPr lang="en-US">
                <a:solidFill>
                  <a:srgbClr val="415364">
                    <a:lumMod val="60000"/>
                    <a:lumOff val="40000"/>
                  </a:srgbClr>
                </a:solidFill>
              </a:rPr>
              <a:t>DOW RESTRICTED</a:t>
            </a:r>
            <a:endParaRPr lang="en-US" dirty="0">
              <a:solidFill>
                <a:srgbClr val="415364">
                  <a:lumMod val="60000"/>
                  <a:lumOff val="40000"/>
                </a:srgbClr>
              </a:solidFill>
            </a:endParaRPr>
          </a:p>
        </p:txBody>
      </p:sp>
      <p:sp>
        <p:nvSpPr>
          <p:cNvPr id="20" name="Date Placeholder 4">
            <a:extLst>
              <a:ext uri="{FF2B5EF4-FFF2-40B4-BE49-F238E27FC236}">
                <a16:creationId xmlns:a16="http://schemas.microsoft.com/office/drawing/2014/main" id="{C6C6C2DB-CFEA-471E-8F61-D8C09093D1B3}"/>
              </a:ext>
            </a:extLst>
          </p:cNvPr>
          <p:cNvSpPr>
            <a:spLocks noGrp="1"/>
          </p:cNvSpPr>
          <p:nvPr>
            <p:ph type="dt" sz="half" idx="12"/>
          </p:nvPr>
        </p:nvSpPr>
        <p:spPr>
          <a:xfrm>
            <a:off x="5865813" y="4865306"/>
            <a:ext cx="2326066" cy="274320"/>
          </a:xfrm>
          <a:prstGeom prst="rect">
            <a:avLst/>
          </a:prstGeom>
        </p:spPr>
        <p:txBody>
          <a:bodyPr anchor="ctr"/>
          <a:lstStyle>
            <a:lvl1pPr algn="r">
              <a:defRPr sz="900">
                <a:solidFill>
                  <a:schemeClr val="tx1">
                    <a:lumMod val="60000"/>
                    <a:lumOff val="40000"/>
                  </a:schemeClr>
                </a:solidFill>
                <a:latin typeface="Arial" panose="020B0604020202020204" pitchFamily="34" charset="0"/>
                <a:cs typeface="Arial" panose="020B0604020202020204" pitchFamily="34" charset="0"/>
              </a:defRPr>
            </a:lvl1pPr>
          </a:lstStyle>
          <a:p>
            <a:endParaRPr lang="en-US" dirty="0">
              <a:solidFill>
                <a:srgbClr val="415364">
                  <a:lumMod val="60000"/>
                  <a:lumOff val="40000"/>
                </a:srgbClr>
              </a:solidFill>
            </a:endParaRPr>
          </a:p>
        </p:txBody>
      </p:sp>
    </p:spTree>
    <p:extLst>
      <p:ext uri="{BB962C8B-B14F-4D97-AF65-F5344CB8AC3E}">
        <p14:creationId xmlns:p14="http://schemas.microsoft.com/office/powerpoint/2010/main" val="341764057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C3A801-8259-034A-B4AC-1F830D8314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733226"/>
            <a:ext cx="9144000" cy="406400"/>
          </a:xfrm>
          <a:prstGeom prst="rect">
            <a:avLst/>
          </a:prstGeom>
        </p:spPr>
      </p:pic>
      <p:sp>
        <p:nvSpPr>
          <p:cNvPr id="11" name="Slide Number Placeholder 3">
            <a:extLst>
              <a:ext uri="{FF2B5EF4-FFF2-40B4-BE49-F238E27FC236}">
                <a16:creationId xmlns:a16="http://schemas.microsoft.com/office/drawing/2014/main" id="{81DE34CD-E61D-4FA8-ACC1-67A1F24A3A4D}"/>
              </a:ext>
            </a:extLst>
          </p:cNvPr>
          <p:cNvSpPr>
            <a:spLocks noGrp="1"/>
          </p:cNvSpPr>
          <p:nvPr>
            <p:ph type="sldNum" sz="quarter" idx="11"/>
          </p:nvPr>
        </p:nvSpPr>
        <p:spPr>
          <a:xfrm>
            <a:off x="8264449" y="4865306"/>
            <a:ext cx="468413" cy="274320"/>
          </a:xfrm>
          <a:prstGeom prst="rect">
            <a:avLst/>
          </a:prstGeom>
          <a:noFill/>
        </p:spPr>
        <p:txBody>
          <a:bodyPr anchor="ctr"/>
          <a:lstStyle>
            <a:lvl1pPr algn="r">
              <a:defRPr sz="900" b="1">
                <a:solidFill>
                  <a:schemeClr val="tx1">
                    <a:lumMod val="60000"/>
                    <a:lumOff val="40000"/>
                  </a:schemeClr>
                </a:solidFill>
                <a:latin typeface="Arial" panose="020B0604020202020204" pitchFamily="34" charset="0"/>
                <a:cs typeface="Arial" panose="020B0604020202020204" pitchFamily="34" charset="0"/>
              </a:defRPr>
            </a:lvl1pPr>
          </a:lstStyle>
          <a:p>
            <a:fld id="{B6D1532F-61F1-B941-ACDF-6BC65E0B4055}" type="slidenum">
              <a:rPr lang="en-US" smtClean="0">
                <a:solidFill>
                  <a:srgbClr val="415364">
                    <a:lumMod val="60000"/>
                    <a:lumOff val="40000"/>
                  </a:srgbClr>
                </a:solidFill>
              </a:rPr>
              <a:pPr/>
              <a:t>‹#›</a:t>
            </a:fld>
            <a:endParaRPr lang="en-US" dirty="0">
              <a:solidFill>
                <a:srgbClr val="415364">
                  <a:lumMod val="60000"/>
                  <a:lumOff val="40000"/>
                </a:srgbClr>
              </a:solidFill>
            </a:endParaRPr>
          </a:p>
        </p:txBody>
      </p:sp>
      <p:sp>
        <p:nvSpPr>
          <p:cNvPr id="12" name="Footer Placeholder 2">
            <a:extLst>
              <a:ext uri="{FF2B5EF4-FFF2-40B4-BE49-F238E27FC236}">
                <a16:creationId xmlns:a16="http://schemas.microsoft.com/office/drawing/2014/main" id="{D2B22BB1-91BE-41E5-AFBB-E2ECEFA427AD}"/>
              </a:ext>
            </a:extLst>
          </p:cNvPr>
          <p:cNvSpPr>
            <a:spLocks noGrp="1"/>
          </p:cNvSpPr>
          <p:nvPr>
            <p:ph type="ftr" sz="quarter" idx="10"/>
          </p:nvPr>
        </p:nvSpPr>
        <p:spPr>
          <a:xfrm>
            <a:off x="404811" y="4865306"/>
            <a:ext cx="3017520" cy="274320"/>
          </a:xfrm>
          <a:prstGeom prst="rect">
            <a:avLst/>
          </a:prstGeom>
        </p:spPr>
        <p:txBody>
          <a:bodyPr lIns="45720" rIns="45720" anchor="ctr"/>
          <a:lstStyle>
            <a:lvl1pPr algn="l">
              <a:defRPr sz="900">
                <a:solidFill>
                  <a:schemeClr val="tx1">
                    <a:lumMod val="60000"/>
                    <a:lumOff val="40000"/>
                  </a:schemeClr>
                </a:solidFill>
                <a:latin typeface="Arial" panose="020B0604020202020204" pitchFamily="34" charset="0"/>
                <a:cs typeface="Arial" panose="020B0604020202020204" pitchFamily="34" charset="0"/>
              </a:defRPr>
            </a:lvl1pPr>
          </a:lstStyle>
          <a:p>
            <a:r>
              <a:rPr lang="en-US">
                <a:solidFill>
                  <a:srgbClr val="415364">
                    <a:lumMod val="60000"/>
                    <a:lumOff val="40000"/>
                  </a:srgbClr>
                </a:solidFill>
              </a:rPr>
              <a:t>DOW RESTRICTED</a:t>
            </a:r>
            <a:endParaRPr lang="en-US" dirty="0">
              <a:solidFill>
                <a:srgbClr val="415364">
                  <a:lumMod val="60000"/>
                  <a:lumOff val="40000"/>
                </a:srgbClr>
              </a:solidFill>
            </a:endParaRPr>
          </a:p>
        </p:txBody>
      </p:sp>
      <p:sp>
        <p:nvSpPr>
          <p:cNvPr id="13" name="Date Placeholder 4">
            <a:extLst>
              <a:ext uri="{FF2B5EF4-FFF2-40B4-BE49-F238E27FC236}">
                <a16:creationId xmlns:a16="http://schemas.microsoft.com/office/drawing/2014/main" id="{C6C6C2DB-CFEA-471E-8F61-D8C09093D1B3}"/>
              </a:ext>
            </a:extLst>
          </p:cNvPr>
          <p:cNvSpPr>
            <a:spLocks noGrp="1"/>
          </p:cNvSpPr>
          <p:nvPr>
            <p:ph type="dt" sz="half" idx="12"/>
          </p:nvPr>
        </p:nvSpPr>
        <p:spPr>
          <a:xfrm>
            <a:off x="5865813" y="4865306"/>
            <a:ext cx="2326066" cy="274320"/>
          </a:xfrm>
          <a:prstGeom prst="rect">
            <a:avLst/>
          </a:prstGeom>
        </p:spPr>
        <p:txBody>
          <a:bodyPr anchor="ctr"/>
          <a:lstStyle>
            <a:lvl1pPr algn="r">
              <a:defRPr sz="900">
                <a:solidFill>
                  <a:schemeClr val="tx1">
                    <a:lumMod val="60000"/>
                    <a:lumOff val="40000"/>
                  </a:schemeClr>
                </a:solidFill>
                <a:latin typeface="Arial" panose="020B0604020202020204" pitchFamily="34" charset="0"/>
                <a:cs typeface="Arial" panose="020B0604020202020204" pitchFamily="34" charset="0"/>
              </a:defRPr>
            </a:lvl1pPr>
          </a:lstStyle>
          <a:p>
            <a:endParaRPr lang="en-US" dirty="0">
              <a:solidFill>
                <a:srgbClr val="415364">
                  <a:lumMod val="60000"/>
                  <a:lumOff val="40000"/>
                </a:srgbClr>
              </a:solidFill>
            </a:endParaRPr>
          </a:p>
        </p:txBody>
      </p:sp>
    </p:spTree>
    <p:extLst>
      <p:ext uri="{BB962C8B-B14F-4D97-AF65-F5344CB8AC3E}">
        <p14:creationId xmlns:p14="http://schemas.microsoft.com/office/powerpoint/2010/main" val="1629084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with Picture">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406400" y="1848707"/>
            <a:ext cx="8331200" cy="1102519"/>
          </a:xfrm>
          <a:prstGeom prst="rect">
            <a:avLst/>
          </a:prstGeom>
        </p:spPr>
        <p:txBody>
          <a:bodyPr anchor="ctr"/>
          <a:lstStyle>
            <a:lvl1pPr algn="ctr">
              <a:defRPr sz="2800" cap="small" baseline="0">
                <a:solidFill>
                  <a:schemeClr val="tx1"/>
                </a:solidFill>
                <a:latin typeface="Arial" panose="020B0604020202020204" pitchFamily="34" charset="0"/>
                <a:cs typeface="Arial" panose="020B0604020202020204" pitchFamily="34" charset="0"/>
              </a:defRPr>
            </a:lvl1pPr>
          </a:lstStyle>
          <a:p>
            <a:r>
              <a:rPr lang="en-US" dirty="0"/>
              <a:t>Click to add presentation title</a:t>
            </a:r>
          </a:p>
        </p:txBody>
      </p:sp>
      <p:sp>
        <p:nvSpPr>
          <p:cNvPr id="13" name="Subtitle 2"/>
          <p:cNvSpPr>
            <a:spLocks noGrp="1"/>
          </p:cNvSpPr>
          <p:nvPr>
            <p:ph type="subTitle" idx="1" hasCustomPrompt="1"/>
          </p:nvPr>
        </p:nvSpPr>
        <p:spPr>
          <a:xfrm>
            <a:off x="406400" y="3189603"/>
            <a:ext cx="8331200" cy="548640"/>
          </a:xfrm>
          <a:prstGeom prst="rect">
            <a:avLst/>
          </a:prstGeom>
        </p:spPr>
        <p:txBody>
          <a:bodyPr anchor="ctr">
            <a:normAutofit/>
          </a:bodyPr>
          <a:lstStyle>
            <a:lvl1pPr marL="0" indent="0" algn="ctr">
              <a:buNone/>
              <a:defRPr sz="2000" cap="small" baseline="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Author or Presenter</a:t>
            </a:r>
          </a:p>
        </p:txBody>
      </p:sp>
      <p:sp>
        <p:nvSpPr>
          <p:cNvPr id="16" name="Text Placeholder 5">
            <a:extLst>
              <a:ext uri="{FF2B5EF4-FFF2-40B4-BE49-F238E27FC236}">
                <a16:creationId xmlns:a16="http://schemas.microsoft.com/office/drawing/2014/main" id="{DEFA83E1-759B-405B-B68A-9B6C740828F4}"/>
              </a:ext>
            </a:extLst>
          </p:cNvPr>
          <p:cNvSpPr>
            <a:spLocks noGrp="1"/>
          </p:cNvSpPr>
          <p:nvPr>
            <p:ph type="body" sz="quarter" idx="12" hasCustomPrompt="1"/>
          </p:nvPr>
        </p:nvSpPr>
        <p:spPr>
          <a:xfrm>
            <a:off x="406400" y="3873500"/>
            <a:ext cx="8331200" cy="547688"/>
          </a:xfrm>
          <a:prstGeom prst="rect">
            <a:avLst/>
          </a:prstGeom>
        </p:spPr>
        <p:txBody>
          <a:bodyPr anchor="ctr"/>
          <a:lstStyle>
            <a:lvl1pPr marL="0" indent="0" algn="ctr">
              <a:buNone/>
              <a:defRPr sz="1600" i="1">
                <a:solidFill>
                  <a:schemeClr val="tx1"/>
                </a:solidFill>
                <a:latin typeface="Arial" panose="020B0604020202020204" pitchFamily="34" charset="0"/>
                <a:cs typeface="Arial" panose="020B0604020202020204" pitchFamily="34" charset="0"/>
              </a:defRPr>
            </a:lvl1pPr>
          </a:lstStyle>
          <a:p>
            <a:pPr lvl="0"/>
            <a:r>
              <a:rPr lang="en-US" dirty="0"/>
              <a:t>Click to add Date</a:t>
            </a:r>
          </a:p>
        </p:txBody>
      </p:sp>
      <p:sp>
        <p:nvSpPr>
          <p:cNvPr id="12" name="Footer Placeholder 4">
            <a:extLst>
              <a:ext uri="{FF2B5EF4-FFF2-40B4-BE49-F238E27FC236}">
                <a16:creationId xmlns:a16="http://schemas.microsoft.com/office/drawing/2014/main" id="{8B256C21-EA40-4B0F-97E7-E901D269C735}"/>
              </a:ext>
            </a:extLst>
          </p:cNvPr>
          <p:cNvSpPr>
            <a:spLocks noGrp="1"/>
          </p:cNvSpPr>
          <p:nvPr>
            <p:ph type="ftr" sz="quarter" idx="11"/>
          </p:nvPr>
        </p:nvSpPr>
        <p:spPr>
          <a:xfrm>
            <a:off x="406400" y="4863576"/>
            <a:ext cx="8331200" cy="273844"/>
          </a:xfrm>
          <a:prstGeom prst="rect">
            <a:avLst/>
          </a:prstGeom>
        </p:spPr>
        <p:txBody>
          <a:bodyPr anchor="t"/>
          <a:lstStyle>
            <a:lvl1pPr algn="ctr">
              <a:defRPr sz="900" b="1">
                <a:solidFill>
                  <a:schemeClr val="tx2"/>
                </a:solidFill>
                <a:latin typeface="Arial" panose="020B0604020202020204" pitchFamily="34" charset="0"/>
                <a:cs typeface="Arial" panose="020B0604020202020204" pitchFamily="34" charset="0"/>
              </a:defRPr>
            </a:lvl1pPr>
          </a:lstStyle>
          <a:p>
            <a:r>
              <a:rPr lang="en-US"/>
              <a:t>DOW RESTRICTED</a:t>
            </a:r>
            <a:endParaRPr lang="en-US" dirty="0"/>
          </a:p>
        </p:txBody>
      </p:sp>
      <p:pic>
        <p:nvPicPr>
          <p:cNvPr id="6" name="Picture 5">
            <a:extLst>
              <a:ext uri="{FF2B5EF4-FFF2-40B4-BE49-F238E27FC236}">
                <a16:creationId xmlns:a16="http://schemas.microsoft.com/office/drawing/2014/main" id="{402ADB16-41A2-5D47-AD93-14DB2837CE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092200"/>
          </a:xfrm>
          <a:prstGeom prst="rect">
            <a:avLst/>
          </a:prstGeom>
        </p:spPr>
      </p:pic>
    </p:spTree>
    <p:extLst>
      <p:ext uri="{BB962C8B-B14F-4D97-AF65-F5344CB8AC3E}">
        <p14:creationId xmlns:p14="http://schemas.microsoft.com/office/powerpoint/2010/main" val="2899238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Blank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9D185F9-ACC4-4ECC-B130-7B16B3C4764B}"/>
              </a:ext>
            </a:extLst>
          </p:cNvPr>
          <p:cNvSpPr/>
          <p:nvPr userDrawn="1"/>
        </p:nvSpPr>
        <p:spPr>
          <a:xfrm>
            <a:off x="0" y="4933186"/>
            <a:ext cx="9144000" cy="210313"/>
          </a:xfrm>
          <a:prstGeom prst="rect">
            <a:avLst/>
          </a:prstGeom>
          <a:solidFill>
            <a:srgbClr val="E3E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en-US" sz="1350">
              <a:solidFill>
                <a:srgbClr val="CBC4B5"/>
              </a:solidFill>
              <a:latin typeface="Georgia" panose="02040502050405020303"/>
            </a:endParaRPr>
          </a:p>
        </p:txBody>
      </p:sp>
      <p:sp>
        <p:nvSpPr>
          <p:cNvPr id="2" name="Rectangle 1">
            <a:extLst>
              <a:ext uri="{FF2B5EF4-FFF2-40B4-BE49-F238E27FC236}">
                <a16:creationId xmlns:a16="http://schemas.microsoft.com/office/drawing/2014/main" id="{348EA302-157D-434D-B880-B29B5CC66066}"/>
              </a:ext>
            </a:extLst>
          </p:cNvPr>
          <p:cNvSpPr/>
          <p:nvPr userDrawn="1"/>
        </p:nvSpPr>
        <p:spPr bwMode="white">
          <a:xfrm>
            <a:off x="0" y="4788991"/>
            <a:ext cx="9144000" cy="354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15364">
                  <a:lumMod val="50000"/>
                  <a:lumOff val="50000"/>
                </a:srgbClr>
              </a:solidFill>
            </a:endParaRPr>
          </a:p>
        </p:txBody>
      </p:sp>
    </p:spTree>
    <p:extLst>
      <p:ext uri="{BB962C8B-B14F-4D97-AF65-F5344CB8AC3E}">
        <p14:creationId xmlns:p14="http://schemas.microsoft.com/office/powerpoint/2010/main" val="3427049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loser 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E5E1C6-ACAD-3D42-8AF4-1B1EB203894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282" r="-1"/>
          <a:stretch/>
        </p:blipFill>
        <p:spPr>
          <a:xfrm>
            <a:off x="0" y="0"/>
            <a:ext cx="9144000" cy="5143500"/>
          </a:xfrm>
          <a:prstGeom prst="rect">
            <a:avLst/>
          </a:prstGeom>
        </p:spPr>
      </p:pic>
    </p:spTree>
    <p:extLst>
      <p:ext uri="{BB962C8B-B14F-4D97-AF65-F5344CB8AC3E}">
        <p14:creationId xmlns:p14="http://schemas.microsoft.com/office/powerpoint/2010/main" val="15085291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1EBC0D-A74C-41A4-978B-404A32479DAA}" type="datetimeFigureOut">
              <a:rPr lang="en-US" smtClean="0"/>
              <a:t>1/20/2020</a:t>
            </a:fld>
            <a:endParaRPr lang="en-US"/>
          </a:p>
        </p:txBody>
      </p:sp>
      <p:sp>
        <p:nvSpPr>
          <p:cNvPr id="6" name="Slide Number Placeholder 5"/>
          <p:cNvSpPr>
            <a:spLocks noGrp="1"/>
          </p:cNvSpPr>
          <p:nvPr>
            <p:ph type="sldNum" sz="quarter" idx="12"/>
          </p:nvPr>
        </p:nvSpPr>
        <p:spPr/>
        <p:txBody>
          <a:bodyPr/>
          <a:lstStyle/>
          <a:p>
            <a:fld id="{F9DDC127-39AB-49CF-98C5-F9749F8959FA}" type="slidenum">
              <a:rPr lang="en-US" smtClean="0"/>
              <a:t>‹#›</a:t>
            </a:fld>
            <a:endParaRPr lang="en-US"/>
          </a:p>
        </p:txBody>
      </p:sp>
    </p:spTree>
    <p:extLst>
      <p:ext uri="{BB962C8B-B14F-4D97-AF65-F5344CB8AC3E}">
        <p14:creationId xmlns:p14="http://schemas.microsoft.com/office/powerpoint/2010/main" val="3918502811"/>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Cover page">
    <p:spTree>
      <p:nvGrpSpPr>
        <p:cNvPr id="1" name=""/>
        <p:cNvGrpSpPr/>
        <p:nvPr/>
      </p:nvGrpSpPr>
      <p:grpSpPr>
        <a:xfrm>
          <a:off x="0" y="0"/>
          <a:ext cx="0" cy="0"/>
          <a:chOff x="0" y="0"/>
          <a:chExt cx="0" cy="0"/>
        </a:xfrm>
      </p:grpSpPr>
      <p:sp>
        <p:nvSpPr>
          <p:cNvPr id="3074" name="Rectangle 2"/>
          <p:cNvSpPr>
            <a:spLocks noGrp="1" noChangeArrowheads="1"/>
          </p:cNvSpPr>
          <p:nvPr>
            <p:ph type="ctrTitle" hasCustomPrompt="1"/>
          </p:nvPr>
        </p:nvSpPr>
        <p:spPr>
          <a:xfrm>
            <a:off x="457199" y="1598543"/>
            <a:ext cx="8232775" cy="1475901"/>
          </a:xfrm>
        </p:spPr>
        <p:txBody>
          <a:bodyPr/>
          <a:lstStyle>
            <a:lvl1pPr>
              <a:lnSpc>
                <a:spcPct val="80000"/>
              </a:lnSpc>
              <a:defRPr sz="4500"/>
            </a:lvl1pPr>
          </a:lstStyle>
          <a:p>
            <a:r>
              <a:rPr lang="en-US" dirty="0"/>
              <a:t>Insert Cover Title</a:t>
            </a:r>
          </a:p>
        </p:txBody>
      </p:sp>
      <p:sp>
        <p:nvSpPr>
          <p:cNvPr id="3075" name="Rectangle 3"/>
          <p:cNvSpPr>
            <a:spLocks noGrp="1" noChangeArrowheads="1"/>
          </p:cNvSpPr>
          <p:nvPr>
            <p:ph type="subTitle" idx="1" hasCustomPrompt="1"/>
          </p:nvPr>
        </p:nvSpPr>
        <p:spPr>
          <a:xfrm>
            <a:off x="457199" y="4062290"/>
            <a:ext cx="8232775" cy="717234"/>
          </a:xfrm>
        </p:spPr>
        <p:txBody>
          <a:bodyPr anchor="t" anchorCtr="0"/>
          <a:lstStyle>
            <a:lvl1pPr>
              <a:lnSpc>
                <a:spcPct val="95000"/>
              </a:lnSpc>
              <a:spcBef>
                <a:spcPts val="0"/>
              </a:spcBef>
              <a:defRPr sz="1500"/>
            </a:lvl1pPr>
          </a:lstStyle>
          <a:p>
            <a:r>
              <a:rPr lang="en-US" dirty="0"/>
              <a:t>Insert subtitle</a:t>
            </a:r>
          </a:p>
        </p:txBody>
      </p:sp>
      <p:sp>
        <p:nvSpPr>
          <p:cNvPr id="4" name="Rectangle 3"/>
          <p:cNvSpPr/>
          <p:nvPr/>
        </p:nvSpPr>
        <p:spPr>
          <a:xfrm>
            <a:off x="-882" y="1649253"/>
            <a:ext cx="354013" cy="1200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50"/>
          </a:p>
        </p:txBody>
      </p:sp>
      <p:sp>
        <p:nvSpPr>
          <p:cNvPr id="7" name="Footer Placeholder 4"/>
          <p:cNvSpPr txBox="1">
            <a:spLocks/>
          </p:cNvSpPr>
          <p:nvPr/>
        </p:nvSpPr>
        <p:spPr bwMode="auto">
          <a:xfrm>
            <a:off x="355600" y="4710589"/>
            <a:ext cx="2895600" cy="272891"/>
          </a:xfrm>
          <a:prstGeom prst="rect">
            <a:avLst/>
          </a:prstGeom>
          <a:noFill/>
          <a:ln w="9525">
            <a:noFill/>
            <a:miter lim="800000"/>
            <a:headEnd/>
            <a:tailEnd/>
          </a:ln>
        </p:spPr>
        <p:txBody>
          <a:bodyPr>
            <a:prstTxWarp prst="textNoShape">
              <a:avLst/>
            </a:prstTxWarp>
          </a:bodyPr>
          <a:lstStyle/>
          <a:p>
            <a:r>
              <a:rPr lang="en-GB" sz="825" b="1" dirty="0" err="1">
                <a:solidFill>
                  <a:srgbClr val="FF0000"/>
                </a:solidFill>
                <a:latin typeface="Theinhardt" charset="0"/>
              </a:rPr>
              <a:t>Dow.com</a:t>
            </a:r>
            <a:endParaRPr lang="en-GB" sz="825" b="1" dirty="0">
              <a:solidFill>
                <a:srgbClr val="FF0000"/>
              </a:solidFill>
              <a:latin typeface="Arial" pitchFamily="1" charset="0"/>
            </a:endParaRPr>
          </a:p>
        </p:txBody>
      </p:sp>
      <p:pic>
        <p:nvPicPr>
          <p:cNvPr id="8" name="Picture 7" descr="Dow logo 300 1.6.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418" y="249269"/>
            <a:ext cx="1463040" cy="363474"/>
          </a:xfrm>
          <a:prstGeom prst="rect">
            <a:avLst/>
          </a:prstGeom>
        </p:spPr>
      </p:pic>
    </p:spTree>
    <p:extLst>
      <p:ext uri="{BB962C8B-B14F-4D97-AF65-F5344CB8AC3E}">
        <p14:creationId xmlns:p14="http://schemas.microsoft.com/office/powerpoint/2010/main" val="2901465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Full text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rgbClr val="344447"/>
                </a:solidFill>
              </a:defRPr>
            </a:lvl1pPr>
            <a:lvl2pPr>
              <a:defRPr>
                <a:solidFill>
                  <a:srgbClr val="344447"/>
                </a:solidFill>
              </a:defRPr>
            </a:lvl2pPr>
            <a:lvl3pPr>
              <a:defRPr>
                <a:solidFill>
                  <a:srgbClr val="344447"/>
                </a:solidFill>
              </a:defRPr>
            </a:lvl3pPr>
            <a:lvl4pPr>
              <a:defRPr>
                <a:solidFill>
                  <a:srgbClr val="344447"/>
                </a:solidFill>
              </a:defRPr>
            </a:lvl4pPr>
            <a:lvl5pPr>
              <a:defRPr>
                <a:solidFill>
                  <a:srgbClr val="34444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B3A9AE2C-F068-4AF0-9B1D-D6FA5D2BEE66}" type="slidenum">
              <a:rPr lang="en-US" smtClean="0"/>
              <a:t>‹#›</a:t>
            </a:fld>
            <a:endParaRPr lang="en-US"/>
          </a:p>
        </p:txBody>
      </p:sp>
      <p:sp>
        <p:nvSpPr>
          <p:cNvPr id="7" name="Rectangle 6"/>
          <p:cNvSpPr/>
          <p:nvPr/>
        </p:nvSpPr>
        <p:spPr>
          <a:xfrm>
            <a:off x="-882" y="370841"/>
            <a:ext cx="354013" cy="1200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50"/>
          </a:p>
        </p:txBody>
      </p:sp>
    </p:spTree>
    <p:extLst>
      <p:ext uri="{BB962C8B-B14F-4D97-AF65-F5344CB8AC3E}">
        <p14:creationId xmlns:p14="http://schemas.microsoft.com/office/powerpoint/2010/main" val="2316204189"/>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3/4 text page">
    <p:spTree>
      <p:nvGrpSpPr>
        <p:cNvPr id="1" name=""/>
        <p:cNvGrpSpPr/>
        <p:nvPr/>
      </p:nvGrpSpPr>
      <p:grpSpPr>
        <a:xfrm>
          <a:off x="0" y="0"/>
          <a:ext cx="0" cy="0"/>
          <a:chOff x="0" y="0"/>
          <a:chExt cx="0" cy="0"/>
        </a:xfrm>
      </p:grpSpPr>
      <p:sp>
        <p:nvSpPr>
          <p:cNvPr id="2" name="Title 1"/>
          <p:cNvSpPr>
            <a:spLocks noGrp="1"/>
          </p:cNvSpPr>
          <p:nvPr>
            <p:ph type="title"/>
          </p:nvPr>
        </p:nvSpPr>
        <p:spPr>
          <a:xfrm>
            <a:off x="457201" y="314960"/>
            <a:ext cx="6126162" cy="802640"/>
          </a:xfrm>
        </p:spPr>
        <p:txBody>
          <a:bodyPr/>
          <a:lstStyle/>
          <a:p>
            <a:r>
              <a:rPr lang="en-US"/>
              <a:t>Click to edit Master title style</a:t>
            </a:r>
          </a:p>
        </p:txBody>
      </p:sp>
      <p:sp>
        <p:nvSpPr>
          <p:cNvPr id="3" name="Content Placeholder 2"/>
          <p:cNvSpPr>
            <a:spLocks noGrp="1"/>
          </p:cNvSpPr>
          <p:nvPr>
            <p:ph idx="1"/>
          </p:nvPr>
        </p:nvSpPr>
        <p:spPr>
          <a:xfrm>
            <a:off x="457201" y="1107443"/>
            <a:ext cx="6126162" cy="3257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B3A9AE2C-F068-4AF0-9B1D-D6FA5D2BEE66}" type="slidenum">
              <a:rPr lang="en-US" smtClean="0"/>
              <a:t>‹#›</a:t>
            </a:fld>
            <a:endParaRPr lang="en-US"/>
          </a:p>
        </p:txBody>
      </p:sp>
      <p:sp>
        <p:nvSpPr>
          <p:cNvPr id="8" name="Rectangle 7"/>
          <p:cNvSpPr/>
          <p:nvPr/>
        </p:nvSpPr>
        <p:spPr>
          <a:xfrm>
            <a:off x="-882" y="370841"/>
            <a:ext cx="354013" cy="120015"/>
          </a:xfrm>
          <a:prstGeom prst="rect">
            <a:avLst/>
          </a:prstGeom>
          <a:solidFill>
            <a:srgbClr val="E820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50"/>
          </a:p>
        </p:txBody>
      </p:sp>
    </p:spTree>
    <p:extLst>
      <p:ext uri="{BB962C8B-B14F-4D97-AF65-F5344CB8AC3E}">
        <p14:creationId xmlns:p14="http://schemas.microsoft.com/office/powerpoint/2010/main" val="178015555"/>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Divider – White">
    <p:spTree>
      <p:nvGrpSpPr>
        <p:cNvPr id="1" name=""/>
        <p:cNvGrpSpPr/>
        <p:nvPr/>
      </p:nvGrpSpPr>
      <p:grpSpPr>
        <a:xfrm>
          <a:off x="0" y="0"/>
          <a:ext cx="0" cy="0"/>
          <a:chOff x="0" y="0"/>
          <a:chExt cx="0" cy="0"/>
        </a:xfrm>
      </p:grpSpPr>
      <p:sp>
        <p:nvSpPr>
          <p:cNvPr id="3074" name="Rectangle 2"/>
          <p:cNvSpPr>
            <a:spLocks noGrp="1" noChangeArrowheads="1"/>
          </p:cNvSpPr>
          <p:nvPr>
            <p:ph type="ctrTitle" hasCustomPrompt="1"/>
          </p:nvPr>
        </p:nvSpPr>
        <p:spPr>
          <a:xfrm>
            <a:off x="457199" y="1598543"/>
            <a:ext cx="8232775" cy="1475901"/>
          </a:xfrm>
        </p:spPr>
        <p:txBody>
          <a:bodyPr/>
          <a:lstStyle>
            <a:lvl1pPr>
              <a:lnSpc>
                <a:spcPct val="80000"/>
              </a:lnSpc>
              <a:defRPr sz="4500"/>
            </a:lvl1pPr>
          </a:lstStyle>
          <a:p>
            <a:r>
              <a:rPr lang="en-US" dirty="0"/>
              <a:t>Insert Divider Title</a:t>
            </a:r>
          </a:p>
        </p:txBody>
      </p:sp>
      <p:sp>
        <p:nvSpPr>
          <p:cNvPr id="3075" name="Rectangle 3"/>
          <p:cNvSpPr>
            <a:spLocks noGrp="1" noChangeArrowheads="1"/>
          </p:cNvSpPr>
          <p:nvPr>
            <p:ph type="subTitle" idx="1" hasCustomPrompt="1"/>
          </p:nvPr>
        </p:nvSpPr>
        <p:spPr>
          <a:xfrm>
            <a:off x="457199" y="4062290"/>
            <a:ext cx="8232775" cy="717234"/>
          </a:xfrm>
        </p:spPr>
        <p:txBody>
          <a:bodyPr anchor="t" anchorCtr="0"/>
          <a:lstStyle>
            <a:lvl1pPr>
              <a:lnSpc>
                <a:spcPct val="95000"/>
              </a:lnSpc>
              <a:spcBef>
                <a:spcPts val="0"/>
              </a:spcBef>
              <a:defRPr sz="1500"/>
            </a:lvl1pPr>
          </a:lstStyle>
          <a:p>
            <a:r>
              <a:rPr lang="en-US" dirty="0"/>
              <a:t>Insert subtitle</a:t>
            </a:r>
          </a:p>
        </p:txBody>
      </p:sp>
      <p:sp>
        <p:nvSpPr>
          <p:cNvPr id="4" name="Rectangle 3"/>
          <p:cNvSpPr/>
          <p:nvPr/>
        </p:nvSpPr>
        <p:spPr>
          <a:xfrm>
            <a:off x="-882" y="1649253"/>
            <a:ext cx="354013" cy="120015"/>
          </a:xfrm>
          <a:prstGeom prst="rect">
            <a:avLst/>
          </a:prstGeom>
          <a:solidFill>
            <a:srgbClr val="E820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50"/>
          </a:p>
        </p:txBody>
      </p:sp>
    </p:spTree>
    <p:extLst>
      <p:ext uri="{BB962C8B-B14F-4D97-AF65-F5344CB8AC3E}">
        <p14:creationId xmlns:p14="http://schemas.microsoft.com/office/powerpoint/2010/main" val="39616303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Divider – Red">
    <p:spTree>
      <p:nvGrpSpPr>
        <p:cNvPr id="1" name=""/>
        <p:cNvGrpSpPr/>
        <p:nvPr/>
      </p:nvGrpSpPr>
      <p:grpSpPr>
        <a:xfrm>
          <a:off x="0" y="0"/>
          <a:ext cx="0" cy="0"/>
          <a:chOff x="0" y="0"/>
          <a:chExt cx="0" cy="0"/>
        </a:xfrm>
      </p:grpSpPr>
      <p:pic>
        <p:nvPicPr>
          <p:cNvPr id="6" name="Picture 5" descr="DW Red Back 4.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074" name="Rectangle 2"/>
          <p:cNvSpPr>
            <a:spLocks noGrp="1" noChangeArrowheads="1"/>
          </p:cNvSpPr>
          <p:nvPr>
            <p:ph type="ctrTitle" hasCustomPrompt="1"/>
          </p:nvPr>
        </p:nvSpPr>
        <p:spPr>
          <a:xfrm>
            <a:off x="457199" y="1600085"/>
            <a:ext cx="8232775" cy="1475901"/>
          </a:xfrm>
        </p:spPr>
        <p:txBody>
          <a:bodyPr/>
          <a:lstStyle>
            <a:lvl1pPr>
              <a:lnSpc>
                <a:spcPct val="80000"/>
              </a:lnSpc>
              <a:defRPr sz="4500">
                <a:solidFill>
                  <a:srgbClr val="FFFFFF"/>
                </a:solidFill>
              </a:defRPr>
            </a:lvl1pPr>
          </a:lstStyle>
          <a:p>
            <a:r>
              <a:rPr lang="en-US" dirty="0"/>
              <a:t>Insert Divider Title</a:t>
            </a:r>
          </a:p>
        </p:txBody>
      </p:sp>
      <p:sp>
        <p:nvSpPr>
          <p:cNvPr id="3075" name="Rectangle 3"/>
          <p:cNvSpPr>
            <a:spLocks noGrp="1" noChangeArrowheads="1"/>
          </p:cNvSpPr>
          <p:nvPr>
            <p:ph type="subTitle" idx="1" hasCustomPrompt="1"/>
          </p:nvPr>
        </p:nvSpPr>
        <p:spPr>
          <a:xfrm>
            <a:off x="457199" y="4062290"/>
            <a:ext cx="8232775" cy="717234"/>
          </a:xfrm>
        </p:spPr>
        <p:txBody>
          <a:bodyPr anchor="t" anchorCtr="0"/>
          <a:lstStyle>
            <a:lvl1pPr>
              <a:lnSpc>
                <a:spcPct val="95000"/>
              </a:lnSpc>
              <a:spcBef>
                <a:spcPts val="0"/>
              </a:spcBef>
              <a:defRPr sz="1500">
                <a:solidFill>
                  <a:srgbClr val="FFFFFF"/>
                </a:solidFill>
              </a:defRPr>
            </a:lvl1pPr>
          </a:lstStyle>
          <a:p>
            <a:r>
              <a:rPr lang="en-US" dirty="0"/>
              <a:t>Insert subtitle</a:t>
            </a:r>
          </a:p>
        </p:txBody>
      </p:sp>
      <p:sp>
        <p:nvSpPr>
          <p:cNvPr id="4" name="Rectangle 3"/>
          <p:cNvSpPr/>
          <p:nvPr/>
        </p:nvSpPr>
        <p:spPr>
          <a:xfrm>
            <a:off x="-882" y="1649253"/>
            <a:ext cx="354013" cy="120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50"/>
          </a:p>
        </p:txBody>
      </p:sp>
    </p:spTree>
    <p:extLst>
      <p:ext uri="{BB962C8B-B14F-4D97-AF65-F5344CB8AC3E}">
        <p14:creationId xmlns:p14="http://schemas.microsoft.com/office/powerpoint/2010/main" val="2309186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Divider – Image">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4000" cy="5143500"/>
          </a:xfrm>
        </p:spPr>
        <p:txBody>
          <a:bodyPr/>
          <a:lstStyle/>
          <a:p>
            <a:r>
              <a:rPr lang="en-US"/>
              <a:t>Click icon to add picture</a:t>
            </a:r>
          </a:p>
        </p:txBody>
      </p:sp>
      <p:sp>
        <p:nvSpPr>
          <p:cNvPr id="3074" name="Rectangle 2"/>
          <p:cNvSpPr>
            <a:spLocks noGrp="1" noChangeArrowheads="1"/>
          </p:cNvSpPr>
          <p:nvPr>
            <p:ph type="ctrTitle" hasCustomPrompt="1"/>
          </p:nvPr>
        </p:nvSpPr>
        <p:spPr>
          <a:xfrm>
            <a:off x="457199" y="323814"/>
            <a:ext cx="8232775" cy="1475901"/>
          </a:xfrm>
        </p:spPr>
        <p:txBody>
          <a:bodyPr/>
          <a:lstStyle>
            <a:lvl1pPr>
              <a:lnSpc>
                <a:spcPct val="80000"/>
              </a:lnSpc>
              <a:defRPr sz="4500">
                <a:solidFill>
                  <a:srgbClr val="FFFFFF"/>
                </a:solidFill>
              </a:defRPr>
            </a:lvl1pPr>
          </a:lstStyle>
          <a:p>
            <a:r>
              <a:rPr lang="en-US" dirty="0"/>
              <a:t>Insert Divider Title</a:t>
            </a:r>
          </a:p>
        </p:txBody>
      </p:sp>
      <p:sp>
        <p:nvSpPr>
          <p:cNvPr id="3075" name="Rectangle 3"/>
          <p:cNvSpPr>
            <a:spLocks noGrp="1" noChangeArrowheads="1"/>
          </p:cNvSpPr>
          <p:nvPr>
            <p:ph type="subTitle" idx="1" hasCustomPrompt="1"/>
          </p:nvPr>
        </p:nvSpPr>
        <p:spPr>
          <a:xfrm>
            <a:off x="457199" y="4060690"/>
            <a:ext cx="8232775" cy="717234"/>
          </a:xfrm>
        </p:spPr>
        <p:txBody>
          <a:bodyPr anchor="t" anchorCtr="0"/>
          <a:lstStyle>
            <a:lvl1pPr>
              <a:lnSpc>
                <a:spcPct val="95000"/>
              </a:lnSpc>
              <a:spcBef>
                <a:spcPts val="0"/>
              </a:spcBef>
              <a:defRPr sz="1500">
                <a:solidFill>
                  <a:srgbClr val="FFFFFF"/>
                </a:solidFill>
              </a:defRPr>
            </a:lvl1pPr>
          </a:lstStyle>
          <a:p>
            <a:r>
              <a:rPr lang="en-US" dirty="0"/>
              <a:t>Insert subtitle</a:t>
            </a:r>
          </a:p>
        </p:txBody>
      </p:sp>
      <p:sp>
        <p:nvSpPr>
          <p:cNvPr id="6" name="Rectangle 5"/>
          <p:cNvSpPr/>
          <p:nvPr/>
        </p:nvSpPr>
        <p:spPr>
          <a:xfrm>
            <a:off x="-882" y="370841"/>
            <a:ext cx="354013" cy="120015"/>
          </a:xfrm>
          <a:prstGeom prst="rect">
            <a:avLst/>
          </a:prstGeom>
          <a:solidFill>
            <a:srgbClr val="E820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50"/>
          </a:p>
        </p:txBody>
      </p:sp>
    </p:spTree>
    <p:extLst>
      <p:ext uri="{BB962C8B-B14F-4D97-AF65-F5344CB8AC3E}">
        <p14:creationId xmlns:p14="http://schemas.microsoft.com/office/powerpoint/2010/main" val="2594185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0 stacked bars">
    <p:spTree>
      <p:nvGrpSpPr>
        <p:cNvPr id="1" name=""/>
        <p:cNvGrpSpPr/>
        <p:nvPr/>
      </p:nvGrpSpPr>
      <p:grpSpPr>
        <a:xfrm>
          <a:off x="0" y="0"/>
          <a:ext cx="0" cy="0"/>
          <a:chOff x="0" y="0"/>
          <a:chExt cx="0" cy="0"/>
        </a:xfrm>
      </p:grpSpPr>
      <p:sp>
        <p:nvSpPr>
          <p:cNvPr id="2" name="Title 1"/>
          <p:cNvSpPr>
            <a:spLocks noGrp="1"/>
          </p:cNvSpPr>
          <p:nvPr>
            <p:ph type="title"/>
          </p:nvPr>
        </p:nvSpPr>
        <p:spPr>
          <a:xfrm>
            <a:off x="457202" y="314960"/>
            <a:ext cx="8239125" cy="802640"/>
          </a:xfrm>
        </p:spPr>
        <p:txBody>
          <a:bodyPr/>
          <a:lstStyle/>
          <a:p>
            <a:r>
              <a:rPr lang="en-US"/>
              <a:t>Click to edit Master title style</a:t>
            </a:r>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B3A9AE2C-F068-4AF0-9B1D-D6FA5D2BEE66}" type="slidenum">
              <a:rPr lang="en-US" smtClean="0"/>
              <a:t>‹#›</a:t>
            </a:fld>
            <a:endParaRPr lang="en-US"/>
          </a:p>
        </p:txBody>
      </p:sp>
      <p:sp>
        <p:nvSpPr>
          <p:cNvPr id="8" name="Text Placeholder 7"/>
          <p:cNvSpPr>
            <a:spLocks noGrp="1"/>
          </p:cNvSpPr>
          <p:nvPr>
            <p:ph type="body" sz="quarter" idx="13" hasCustomPrompt="1"/>
          </p:nvPr>
        </p:nvSpPr>
        <p:spPr>
          <a:xfrm>
            <a:off x="360467" y="1167678"/>
            <a:ext cx="2540215" cy="312767"/>
          </a:xfrm>
          <a:solidFill>
            <a:srgbClr val="E82034"/>
          </a:solidFill>
        </p:spPr>
        <p:txBody>
          <a:bodyPr lIns="91440" rIns="91440" anchor="ctr" anchorCtr="0"/>
          <a:lstStyle>
            <a:lvl1pPr>
              <a:defRPr sz="750" b="1" cap="all">
                <a:solidFill>
                  <a:schemeClr val="bg1"/>
                </a:solidFill>
              </a:defRPr>
            </a:lvl1pPr>
          </a:lstStyle>
          <a:p>
            <a:pPr lvl="0"/>
            <a:r>
              <a:rPr lang="en-US" dirty="0"/>
              <a:t>CLICK TO EDIT TITLE</a:t>
            </a:r>
          </a:p>
        </p:txBody>
      </p:sp>
      <p:sp>
        <p:nvSpPr>
          <p:cNvPr id="10" name="Text Placeholder 7"/>
          <p:cNvSpPr>
            <a:spLocks noGrp="1"/>
          </p:cNvSpPr>
          <p:nvPr>
            <p:ph type="body" sz="quarter" idx="15" hasCustomPrompt="1"/>
          </p:nvPr>
        </p:nvSpPr>
        <p:spPr>
          <a:xfrm>
            <a:off x="360467" y="1499237"/>
            <a:ext cx="2540215" cy="312767"/>
          </a:xfrm>
          <a:solidFill>
            <a:srgbClr val="E82034"/>
          </a:solidFill>
        </p:spPr>
        <p:txBody>
          <a:bodyPr lIns="91440" rIns="91440" anchor="ctr" anchorCtr="0"/>
          <a:lstStyle>
            <a:lvl1pPr>
              <a:defRPr sz="750" b="1" cap="all">
                <a:solidFill>
                  <a:schemeClr val="bg1"/>
                </a:solidFill>
              </a:defRPr>
            </a:lvl1pPr>
          </a:lstStyle>
          <a:p>
            <a:pPr lvl="0"/>
            <a:r>
              <a:rPr lang="en-US" dirty="0"/>
              <a:t>CLICK TO EDIT TITLE</a:t>
            </a:r>
          </a:p>
        </p:txBody>
      </p:sp>
      <p:sp>
        <p:nvSpPr>
          <p:cNvPr id="11" name="Content Placeholder 2"/>
          <p:cNvSpPr>
            <a:spLocks noGrp="1"/>
          </p:cNvSpPr>
          <p:nvPr>
            <p:ph idx="16" hasCustomPrompt="1"/>
          </p:nvPr>
        </p:nvSpPr>
        <p:spPr>
          <a:xfrm>
            <a:off x="4746627" y="1171575"/>
            <a:ext cx="3945623" cy="3567590"/>
          </a:xfrm>
        </p:spPr>
        <p:txBody>
          <a:bodyPr/>
          <a:lstStyle>
            <a:lvl1pPr>
              <a:defRPr sz="1050"/>
            </a:lvl1pPr>
            <a:lvl2pPr marL="113110" indent="-85725">
              <a:defRPr sz="975"/>
            </a:lvl2pPr>
            <a:lvl3pPr marL="254794" indent="-114300">
              <a:defRPr sz="900"/>
            </a:lvl3pPr>
            <a:lvl4pPr marL="363141" indent="-82154">
              <a:defRPr sz="825"/>
            </a:lvl4pPr>
            <a:lvl5pPr marL="486966" indent="-97631">
              <a:defRPr sz="75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7"/>
          <p:cNvSpPr>
            <a:spLocks noGrp="1"/>
          </p:cNvSpPr>
          <p:nvPr>
            <p:ph type="body" sz="quarter" idx="17" hasCustomPrompt="1"/>
          </p:nvPr>
        </p:nvSpPr>
        <p:spPr>
          <a:xfrm>
            <a:off x="360467" y="1830708"/>
            <a:ext cx="2540215" cy="312767"/>
          </a:xfrm>
          <a:solidFill>
            <a:srgbClr val="E82034"/>
          </a:solidFill>
        </p:spPr>
        <p:txBody>
          <a:bodyPr lIns="91440" rIns="91440" anchor="ctr" anchorCtr="0"/>
          <a:lstStyle>
            <a:lvl1pPr>
              <a:defRPr sz="750" b="1" cap="all">
                <a:solidFill>
                  <a:schemeClr val="bg1"/>
                </a:solidFill>
              </a:defRPr>
            </a:lvl1pPr>
          </a:lstStyle>
          <a:p>
            <a:pPr lvl="0"/>
            <a:r>
              <a:rPr lang="en-US" dirty="0"/>
              <a:t>CLICK TO EDIT TITLE</a:t>
            </a:r>
          </a:p>
        </p:txBody>
      </p:sp>
      <p:sp>
        <p:nvSpPr>
          <p:cNvPr id="20" name="Text Placeholder 7"/>
          <p:cNvSpPr>
            <a:spLocks noGrp="1"/>
          </p:cNvSpPr>
          <p:nvPr>
            <p:ph type="body" sz="quarter" idx="18" hasCustomPrompt="1"/>
          </p:nvPr>
        </p:nvSpPr>
        <p:spPr>
          <a:xfrm>
            <a:off x="360467" y="2164079"/>
            <a:ext cx="2540215" cy="312767"/>
          </a:xfrm>
          <a:solidFill>
            <a:srgbClr val="E82034"/>
          </a:solidFill>
          <a:ln>
            <a:noFill/>
          </a:ln>
        </p:spPr>
        <p:txBody>
          <a:bodyPr lIns="91440" rIns="91440" anchor="ctr" anchorCtr="0"/>
          <a:lstStyle>
            <a:lvl1pPr>
              <a:defRPr sz="750" b="1" cap="all">
                <a:solidFill>
                  <a:schemeClr val="bg1"/>
                </a:solidFill>
              </a:defRPr>
            </a:lvl1pPr>
          </a:lstStyle>
          <a:p>
            <a:pPr lvl="0"/>
            <a:r>
              <a:rPr lang="en-US" dirty="0"/>
              <a:t>CLICK TO EDIT TITLE</a:t>
            </a:r>
          </a:p>
        </p:txBody>
      </p:sp>
      <p:sp>
        <p:nvSpPr>
          <p:cNvPr id="21" name="Text Placeholder 7"/>
          <p:cNvSpPr>
            <a:spLocks noGrp="1"/>
          </p:cNvSpPr>
          <p:nvPr>
            <p:ph type="body" sz="quarter" idx="19" hasCustomPrompt="1"/>
          </p:nvPr>
        </p:nvSpPr>
        <p:spPr>
          <a:xfrm>
            <a:off x="360467" y="2495551"/>
            <a:ext cx="2540215" cy="312767"/>
          </a:xfrm>
          <a:solidFill>
            <a:srgbClr val="E82034"/>
          </a:solidFill>
        </p:spPr>
        <p:txBody>
          <a:bodyPr lIns="91440" rIns="91440" anchor="ctr" anchorCtr="0"/>
          <a:lstStyle>
            <a:lvl1pPr>
              <a:defRPr sz="750" b="1" cap="all">
                <a:solidFill>
                  <a:schemeClr val="bg1"/>
                </a:solidFill>
              </a:defRPr>
            </a:lvl1pPr>
          </a:lstStyle>
          <a:p>
            <a:pPr lvl="0"/>
            <a:r>
              <a:rPr lang="en-US" dirty="0"/>
              <a:t>CLICK TO EDIT TITLE</a:t>
            </a:r>
          </a:p>
        </p:txBody>
      </p:sp>
      <p:sp>
        <p:nvSpPr>
          <p:cNvPr id="22" name="Text Placeholder 7"/>
          <p:cNvSpPr>
            <a:spLocks noGrp="1"/>
          </p:cNvSpPr>
          <p:nvPr>
            <p:ph type="body" sz="quarter" idx="20" hasCustomPrompt="1"/>
          </p:nvPr>
        </p:nvSpPr>
        <p:spPr>
          <a:xfrm>
            <a:off x="360467" y="2827109"/>
            <a:ext cx="2540215" cy="312767"/>
          </a:xfrm>
          <a:solidFill>
            <a:srgbClr val="E82034"/>
          </a:solidFill>
        </p:spPr>
        <p:txBody>
          <a:bodyPr lIns="91440" rIns="91440" anchor="ctr" anchorCtr="0"/>
          <a:lstStyle>
            <a:lvl1pPr>
              <a:defRPr sz="750" b="1" cap="all">
                <a:solidFill>
                  <a:schemeClr val="bg1"/>
                </a:solidFill>
              </a:defRPr>
            </a:lvl1pPr>
          </a:lstStyle>
          <a:p>
            <a:pPr lvl="0"/>
            <a:r>
              <a:rPr lang="en-US" dirty="0"/>
              <a:t>CLICK TO EDIT TITLE</a:t>
            </a:r>
          </a:p>
        </p:txBody>
      </p:sp>
      <p:sp>
        <p:nvSpPr>
          <p:cNvPr id="23" name="Text Placeholder 7"/>
          <p:cNvSpPr>
            <a:spLocks noGrp="1"/>
          </p:cNvSpPr>
          <p:nvPr>
            <p:ph type="body" sz="quarter" idx="21" hasCustomPrompt="1"/>
          </p:nvPr>
        </p:nvSpPr>
        <p:spPr>
          <a:xfrm>
            <a:off x="360467" y="3158581"/>
            <a:ext cx="2540215" cy="312767"/>
          </a:xfrm>
          <a:solidFill>
            <a:srgbClr val="E82034"/>
          </a:solidFill>
        </p:spPr>
        <p:txBody>
          <a:bodyPr lIns="91440" rIns="91440" anchor="ctr" anchorCtr="0"/>
          <a:lstStyle>
            <a:lvl1pPr>
              <a:defRPr sz="750" b="1" cap="all">
                <a:solidFill>
                  <a:schemeClr val="bg1"/>
                </a:solidFill>
              </a:defRPr>
            </a:lvl1pPr>
          </a:lstStyle>
          <a:p>
            <a:pPr lvl="0"/>
            <a:r>
              <a:rPr lang="en-US" dirty="0"/>
              <a:t>CLICK TO EDIT TITLE</a:t>
            </a:r>
          </a:p>
        </p:txBody>
      </p:sp>
      <p:sp>
        <p:nvSpPr>
          <p:cNvPr id="24" name="Text Placeholder 7"/>
          <p:cNvSpPr>
            <a:spLocks noGrp="1"/>
          </p:cNvSpPr>
          <p:nvPr>
            <p:ph type="body" sz="quarter" idx="22" hasCustomPrompt="1"/>
          </p:nvPr>
        </p:nvSpPr>
        <p:spPr>
          <a:xfrm>
            <a:off x="360467" y="3491952"/>
            <a:ext cx="2540215" cy="312767"/>
          </a:xfrm>
          <a:solidFill>
            <a:srgbClr val="E82034"/>
          </a:solidFill>
          <a:ln>
            <a:noFill/>
          </a:ln>
        </p:spPr>
        <p:txBody>
          <a:bodyPr lIns="91440" rIns="91440" anchor="ctr" anchorCtr="0"/>
          <a:lstStyle>
            <a:lvl1pPr>
              <a:defRPr sz="750" b="1" cap="all">
                <a:solidFill>
                  <a:schemeClr val="bg1"/>
                </a:solidFill>
              </a:defRPr>
            </a:lvl1pPr>
          </a:lstStyle>
          <a:p>
            <a:pPr lvl="0"/>
            <a:r>
              <a:rPr lang="en-US" dirty="0"/>
              <a:t>CLICK TO EDIT TITLE</a:t>
            </a:r>
          </a:p>
        </p:txBody>
      </p:sp>
      <p:sp>
        <p:nvSpPr>
          <p:cNvPr id="25" name="Text Placeholder 7"/>
          <p:cNvSpPr>
            <a:spLocks noGrp="1"/>
          </p:cNvSpPr>
          <p:nvPr>
            <p:ph type="body" sz="quarter" idx="23" hasCustomPrompt="1"/>
          </p:nvPr>
        </p:nvSpPr>
        <p:spPr>
          <a:xfrm>
            <a:off x="360467" y="3827147"/>
            <a:ext cx="2540215" cy="312767"/>
          </a:xfrm>
          <a:solidFill>
            <a:srgbClr val="E82034"/>
          </a:solidFill>
          <a:ln>
            <a:noFill/>
          </a:ln>
        </p:spPr>
        <p:txBody>
          <a:bodyPr lIns="91440" rIns="91440" anchor="ctr" anchorCtr="0"/>
          <a:lstStyle>
            <a:lvl1pPr>
              <a:defRPr sz="750" b="1" cap="all">
                <a:solidFill>
                  <a:schemeClr val="bg1"/>
                </a:solidFill>
              </a:defRPr>
            </a:lvl1pPr>
          </a:lstStyle>
          <a:p>
            <a:pPr lvl="0"/>
            <a:r>
              <a:rPr lang="en-US" dirty="0"/>
              <a:t>CLICK TO EDIT TITLE</a:t>
            </a:r>
          </a:p>
        </p:txBody>
      </p:sp>
      <p:sp>
        <p:nvSpPr>
          <p:cNvPr id="26" name="Text Placeholder 7"/>
          <p:cNvSpPr>
            <a:spLocks noGrp="1"/>
          </p:cNvSpPr>
          <p:nvPr>
            <p:ph type="body" sz="quarter" idx="24" hasCustomPrompt="1"/>
          </p:nvPr>
        </p:nvSpPr>
        <p:spPr>
          <a:xfrm>
            <a:off x="360467" y="4159093"/>
            <a:ext cx="2540215" cy="312767"/>
          </a:xfrm>
          <a:solidFill>
            <a:srgbClr val="E82034"/>
          </a:solidFill>
          <a:ln>
            <a:noFill/>
          </a:ln>
        </p:spPr>
        <p:txBody>
          <a:bodyPr lIns="91440" rIns="91440" anchor="ctr" anchorCtr="0"/>
          <a:lstStyle>
            <a:lvl1pPr>
              <a:defRPr sz="750" b="1" cap="all">
                <a:solidFill>
                  <a:schemeClr val="bg1"/>
                </a:solidFill>
              </a:defRPr>
            </a:lvl1pPr>
          </a:lstStyle>
          <a:p>
            <a:pPr lvl="0"/>
            <a:r>
              <a:rPr lang="en-US" dirty="0"/>
              <a:t>CLICK TO EDIT TITLE</a:t>
            </a:r>
          </a:p>
        </p:txBody>
      </p:sp>
      <p:sp>
        <p:nvSpPr>
          <p:cNvPr id="17" name="Rectangle 16"/>
          <p:cNvSpPr/>
          <p:nvPr/>
        </p:nvSpPr>
        <p:spPr>
          <a:xfrm>
            <a:off x="-882" y="370841"/>
            <a:ext cx="354013" cy="120015"/>
          </a:xfrm>
          <a:prstGeom prst="rect">
            <a:avLst/>
          </a:prstGeom>
          <a:solidFill>
            <a:srgbClr val="E820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50"/>
          </a:p>
        </p:txBody>
      </p:sp>
    </p:spTree>
    <p:extLst>
      <p:ext uri="{BB962C8B-B14F-4D97-AF65-F5344CB8AC3E}">
        <p14:creationId xmlns:p14="http://schemas.microsoft.com/office/powerpoint/2010/main" val="4112847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97A9AF-5B50-1D46-BC1E-94EFAB3143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5549900" cy="5143500"/>
          </a:xfrm>
          <a:prstGeom prst="rect">
            <a:avLst/>
          </a:prstGeom>
        </p:spPr>
      </p:pic>
      <p:sp>
        <p:nvSpPr>
          <p:cNvPr id="5" name="Title 1">
            <a:extLst>
              <a:ext uri="{FF2B5EF4-FFF2-40B4-BE49-F238E27FC236}">
                <a16:creationId xmlns:a16="http://schemas.microsoft.com/office/drawing/2014/main" id="{9702DBBA-618C-4D4A-ACD4-CA44E0EBB0A0}"/>
              </a:ext>
            </a:extLst>
          </p:cNvPr>
          <p:cNvSpPr>
            <a:spLocks noGrp="1"/>
          </p:cNvSpPr>
          <p:nvPr>
            <p:ph type="ctrTitle"/>
          </p:nvPr>
        </p:nvSpPr>
        <p:spPr>
          <a:xfrm>
            <a:off x="4680970" y="1468629"/>
            <a:ext cx="4056630" cy="1102519"/>
          </a:xfrm>
          <a:prstGeom prst="rect">
            <a:avLst/>
          </a:prstGeom>
        </p:spPr>
        <p:txBody>
          <a:bodyPr anchor="t"/>
          <a:lstStyle>
            <a:lvl1pPr algn="l">
              <a:defRPr sz="2800" cap="small" baseline="0">
                <a:solidFill>
                  <a:schemeClr val="tx1"/>
                </a:solidFill>
                <a:latin typeface="+mn-lt"/>
              </a:defRPr>
            </a:lvl1pPr>
          </a:lstStyle>
          <a:p>
            <a:r>
              <a:rPr lang="en-US"/>
              <a:t>Click to edit Master title style</a:t>
            </a:r>
            <a:endParaRPr lang="en-US" dirty="0"/>
          </a:p>
        </p:txBody>
      </p:sp>
      <p:sp>
        <p:nvSpPr>
          <p:cNvPr id="6" name="Subtitle 2">
            <a:extLst>
              <a:ext uri="{FF2B5EF4-FFF2-40B4-BE49-F238E27FC236}">
                <a16:creationId xmlns:a16="http://schemas.microsoft.com/office/drawing/2014/main" id="{52708418-7C95-49FF-B4E2-AE65988602BE}"/>
              </a:ext>
            </a:extLst>
          </p:cNvPr>
          <p:cNvSpPr>
            <a:spLocks noGrp="1"/>
          </p:cNvSpPr>
          <p:nvPr>
            <p:ph type="subTitle" idx="1"/>
          </p:nvPr>
        </p:nvSpPr>
        <p:spPr>
          <a:xfrm>
            <a:off x="4680970" y="2681844"/>
            <a:ext cx="4056630" cy="1184148"/>
          </a:xfrm>
          <a:prstGeom prst="rect">
            <a:avLst/>
          </a:prstGeom>
        </p:spPr>
        <p:txBody>
          <a:bodyPr anchor="t">
            <a:normAutofit/>
          </a:bodyPr>
          <a:lstStyle>
            <a:lvl1pPr marL="0" indent="0" algn="l">
              <a:buNone/>
              <a:defRPr sz="2000" cap="small"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Footer Placeholder 4">
            <a:extLst>
              <a:ext uri="{FF2B5EF4-FFF2-40B4-BE49-F238E27FC236}">
                <a16:creationId xmlns:a16="http://schemas.microsoft.com/office/drawing/2014/main" id="{B641E31E-CC97-496E-93D2-9230148497F9}"/>
              </a:ext>
            </a:extLst>
          </p:cNvPr>
          <p:cNvSpPr>
            <a:spLocks noGrp="1"/>
          </p:cNvSpPr>
          <p:nvPr>
            <p:ph type="ftr" sz="quarter" idx="11"/>
          </p:nvPr>
        </p:nvSpPr>
        <p:spPr>
          <a:xfrm>
            <a:off x="4678767" y="4869180"/>
            <a:ext cx="4056631" cy="274320"/>
          </a:xfrm>
          <a:prstGeom prst="rect">
            <a:avLst/>
          </a:prstGeom>
        </p:spPr>
        <p:txBody>
          <a:bodyPr anchor="t"/>
          <a:lstStyle>
            <a:lvl1pPr algn="l">
              <a:defRPr sz="900" b="1">
                <a:solidFill>
                  <a:schemeClr val="tx2"/>
                </a:solidFill>
              </a:defRPr>
            </a:lvl1pPr>
          </a:lstStyle>
          <a:p>
            <a:r>
              <a:rPr lang="en-US"/>
              <a:t>DOW RESTRICTED</a:t>
            </a:r>
            <a:endParaRPr lang="en-US" dirty="0"/>
          </a:p>
        </p:txBody>
      </p:sp>
      <p:sp>
        <p:nvSpPr>
          <p:cNvPr id="10" name="Text Placeholder 5">
            <a:extLst>
              <a:ext uri="{FF2B5EF4-FFF2-40B4-BE49-F238E27FC236}">
                <a16:creationId xmlns:a16="http://schemas.microsoft.com/office/drawing/2014/main" id="{B5B87260-881A-4E93-B30E-EC757B7637B2}"/>
              </a:ext>
            </a:extLst>
          </p:cNvPr>
          <p:cNvSpPr>
            <a:spLocks noGrp="1"/>
          </p:cNvSpPr>
          <p:nvPr>
            <p:ph type="body" sz="quarter" idx="13" hasCustomPrompt="1"/>
          </p:nvPr>
        </p:nvSpPr>
        <p:spPr>
          <a:xfrm>
            <a:off x="4678767" y="3931782"/>
            <a:ext cx="4058833" cy="426045"/>
          </a:xfrm>
          <a:prstGeom prst="rect">
            <a:avLst/>
          </a:prstGeom>
        </p:spPr>
        <p:txBody>
          <a:bodyPr anchor="t"/>
          <a:lstStyle>
            <a:lvl1pPr marL="0" indent="0" algn="l">
              <a:buNone/>
              <a:defRPr sz="1600" i="1">
                <a:solidFill>
                  <a:schemeClr val="tx1"/>
                </a:solidFill>
              </a:defRPr>
            </a:lvl1pPr>
          </a:lstStyle>
          <a:p>
            <a:pPr lvl="0"/>
            <a:r>
              <a:rPr lang="en-US" dirty="0"/>
              <a:t>Click to add Date</a:t>
            </a:r>
          </a:p>
        </p:txBody>
      </p:sp>
    </p:spTree>
    <p:extLst>
      <p:ext uri="{BB962C8B-B14F-4D97-AF65-F5344CB8AC3E}">
        <p14:creationId xmlns:p14="http://schemas.microsoft.com/office/powerpoint/2010/main" val="30836970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6 placeholders">
    <p:spTree>
      <p:nvGrpSpPr>
        <p:cNvPr id="1" name=""/>
        <p:cNvGrpSpPr/>
        <p:nvPr/>
      </p:nvGrpSpPr>
      <p:grpSpPr>
        <a:xfrm>
          <a:off x="0" y="0"/>
          <a:ext cx="0" cy="0"/>
          <a:chOff x="0" y="0"/>
          <a:chExt cx="0" cy="0"/>
        </a:xfrm>
      </p:grpSpPr>
      <p:sp>
        <p:nvSpPr>
          <p:cNvPr id="2" name="Title 1"/>
          <p:cNvSpPr>
            <a:spLocks noGrp="1"/>
          </p:cNvSpPr>
          <p:nvPr>
            <p:ph type="title"/>
          </p:nvPr>
        </p:nvSpPr>
        <p:spPr>
          <a:xfrm>
            <a:off x="457202" y="314960"/>
            <a:ext cx="8239125" cy="80264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457202" y="1526164"/>
            <a:ext cx="2368549" cy="1396279"/>
          </a:xfrm>
        </p:spPr>
        <p:txBody>
          <a:bodyPr/>
          <a:lstStyle>
            <a:lvl1pPr>
              <a:defRPr sz="1050"/>
            </a:lvl1pPr>
            <a:lvl2pPr marL="113110" indent="-85725">
              <a:defRPr sz="975"/>
            </a:lvl2pPr>
            <a:lvl3pPr marL="254794" indent="-114300">
              <a:defRPr sz="900"/>
            </a:lvl3pPr>
            <a:lvl4pPr marL="363141" indent="-82154">
              <a:defRPr sz="825"/>
            </a:lvl4pPr>
            <a:lvl5pPr marL="486966" indent="-97631">
              <a:defRPr sz="75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B3A9AE2C-F068-4AF0-9B1D-D6FA5D2BEE66}" type="slidenum">
              <a:rPr lang="en-US" smtClean="0"/>
              <a:t>‹#›</a:t>
            </a:fld>
            <a:endParaRPr lang="en-US"/>
          </a:p>
        </p:txBody>
      </p:sp>
      <p:sp>
        <p:nvSpPr>
          <p:cNvPr id="8" name="Text Placeholder 7"/>
          <p:cNvSpPr>
            <a:spLocks noGrp="1"/>
          </p:cNvSpPr>
          <p:nvPr>
            <p:ph type="body" sz="quarter" idx="13" hasCustomPrompt="1"/>
          </p:nvPr>
        </p:nvSpPr>
        <p:spPr>
          <a:xfrm>
            <a:off x="360467" y="1167678"/>
            <a:ext cx="2540215" cy="312767"/>
          </a:xfrm>
          <a:solidFill>
            <a:srgbClr val="E82034"/>
          </a:solidFill>
        </p:spPr>
        <p:txBody>
          <a:bodyPr lIns="91440" rIns="91440" anchor="ctr" anchorCtr="0"/>
          <a:lstStyle>
            <a:lvl1pPr>
              <a:defRPr sz="750" b="1" cap="all">
                <a:solidFill>
                  <a:schemeClr val="bg1"/>
                </a:solidFill>
              </a:defRPr>
            </a:lvl1pPr>
          </a:lstStyle>
          <a:p>
            <a:pPr lvl="0"/>
            <a:r>
              <a:rPr lang="en-US" dirty="0"/>
              <a:t>CLICK TO EDIT TITLE</a:t>
            </a:r>
          </a:p>
        </p:txBody>
      </p:sp>
      <p:sp>
        <p:nvSpPr>
          <p:cNvPr id="9" name="Content Placeholder 2"/>
          <p:cNvSpPr>
            <a:spLocks noGrp="1"/>
          </p:cNvSpPr>
          <p:nvPr>
            <p:ph idx="14" hasCustomPrompt="1"/>
          </p:nvPr>
        </p:nvSpPr>
        <p:spPr>
          <a:xfrm>
            <a:off x="457202" y="3350549"/>
            <a:ext cx="2368549" cy="1396279"/>
          </a:xfrm>
        </p:spPr>
        <p:txBody>
          <a:bodyPr/>
          <a:lstStyle>
            <a:lvl1pPr>
              <a:defRPr sz="1050"/>
            </a:lvl1pPr>
            <a:lvl2pPr marL="113110" indent="-85725">
              <a:defRPr sz="975"/>
            </a:lvl2pPr>
            <a:lvl3pPr marL="254794" indent="-114300">
              <a:defRPr sz="900"/>
            </a:lvl3pPr>
            <a:lvl4pPr marL="363141" indent="-82154">
              <a:defRPr sz="825"/>
            </a:lvl4pPr>
            <a:lvl5pPr marL="486966" indent="-97631">
              <a:defRPr sz="75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7"/>
          <p:cNvSpPr>
            <a:spLocks noGrp="1"/>
          </p:cNvSpPr>
          <p:nvPr>
            <p:ph type="body" sz="quarter" idx="15" hasCustomPrompt="1"/>
          </p:nvPr>
        </p:nvSpPr>
        <p:spPr>
          <a:xfrm>
            <a:off x="360467" y="2992063"/>
            <a:ext cx="2540215" cy="312767"/>
          </a:xfrm>
          <a:solidFill>
            <a:srgbClr val="E82034"/>
          </a:solidFill>
          <a:ln>
            <a:noFill/>
          </a:ln>
        </p:spPr>
        <p:txBody>
          <a:bodyPr lIns="91440" rIns="91440" anchor="ctr" anchorCtr="0"/>
          <a:lstStyle>
            <a:lvl1pPr>
              <a:defRPr sz="750" b="1" cap="all">
                <a:solidFill>
                  <a:schemeClr val="bg1"/>
                </a:solidFill>
              </a:defRPr>
            </a:lvl1pPr>
          </a:lstStyle>
          <a:p>
            <a:pPr lvl="0"/>
            <a:r>
              <a:rPr lang="en-US" dirty="0"/>
              <a:t>CLICK TO EDIT TITLE</a:t>
            </a:r>
          </a:p>
        </p:txBody>
      </p:sp>
      <p:sp>
        <p:nvSpPr>
          <p:cNvPr id="11" name="Content Placeholder 2"/>
          <p:cNvSpPr>
            <a:spLocks noGrp="1"/>
          </p:cNvSpPr>
          <p:nvPr>
            <p:ph idx="16" hasCustomPrompt="1"/>
          </p:nvPr>
        </p:nvSpPr>
        <p:spPr>
          <a:xfrm>
            <a:off x="6323700" y="1526164"/>
            <a:ext cx="2368549" cy="1396279"/>
          </a:xfrm>
        </p:spPr>
        <p:txBody>
          <a:bodyPr/>
          <a:lstStyle>
            <a:lvl1pPr>
              <a:defRPr sz="1050"/>
            </a:lvl1pPr>
            <a:lvl2pPr marL="113110" indent="-85725">
              <a:defRPr sz="975"/>
            </a:lvl2pPr>
            <a:lvl3pPr marL="254794" indent="-114300">
              <a:defRPr sz="900"/>
            </a:lvl3pPr>
            <a:lvl4pPr marL="363141" indent="-82154">
              <a:defRPr sz="825"/>
            </a:lvl4pPr>
            <a:lvl5pPr marL="486966" indent="-97631">
              <a:defRPr sz="75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7"/>
          <p:cNvSpPr>
            <a:spLocks noGrp="1"/>
          </p:cNvSpPr>
          <p:nvPr>
            <p:ph type="body" sz="quarter" idx="17" hasCustomPrompt="1"/>
          </p:nvPr>
        </p:nvSpPr>
        <p:spPr>
          <a:xfrm>
            <a:off x="6226965" y="1167678"/>
            <a:ext cx="2540215" cy="312767"/>
          </a:xfrm>
          <a:solidFill>
            <a:srgbClr val="E82034"/>
          </a:solidFill>
        </p:spPr>
        <p:txBody>
          <a:bodyPr lIns="91440" rIns="91440" anchor="ctr" anchorCtr="0"/>
          <a:lstStyle>
            <a:lvl1pPr>
              <a:defRPr sz="750" b="1" cap="all">
                <a:solidFill>
                  <a:schemeClr val="bg1"/>
                </a:solidFill>
              </a:defRPr>
            </a:lvl1pPr>
          </a:lstStyle>
          <a:p>
            <a:pPr lvl="0"/>
            <a:r>
              <a:rPr lang="en-US" dirty="0"/>
              <a:t>CLICK TO EDIT TITLE</a:t>
            </a:r>
          </a:p>
        </p:txBody>
      </p:sp>
      <p:sp>
        <p:nvSpPr>
          <p:cNvPr id="13" name="Content Placeholder 2"/>
          <p:cNvSpPr>
            <a:spLocks noGrp="1"/>
          </p:cNvSpPr>
          <p:nvPr>
            <p:ph idx="18" hasCustomPrompt="1"/>
          </p:nvPr>
        </p:nvSpPr>
        <p:spPr>
          <a:xfrm>
            <a:off x="6323700" y="3350549"/>
            <a:ext cx="2368549" cy="1396279"/>
          </a:xfrm>
        </p:spPr>
        <p:txBody>
          <a:bodyPr/>
          <a:lstStyle>
            <a:lvl1pPr>
              <a:defRPr sz="1050"/>
            </a:lvl1pPr>
            <a:lvl2pPr marL="113110" indent="-85725">
              <a:defRPr sz="975"/>
            </a:lvl2pPr>
            <a:lvl3pPr marL="254794" indent="-114300">
              <a:defRPr sz="900"/>
            </a:lvl3pPr>
            <a:lvl4pPr marL="363141" indent="-82154">
              <a:defRPr sz="825"/>
            </a:lvl4pPr>
            <a:lvl5pPr marL="486966" indent="-97631">
              <a:defRPr sz="75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7"/>
          <p:cNvSpPr>
            <a:spLocks noGrp="1"/>
          </p:cNvSpPr>
          <p:nvPr>
            <p:ph type="body" sz="quarter" idx="19" hasCustomPrompt="1"/>
          </p:nvPr>
        </p:nvSpPr>
        <p:spPr>
          <a:xfrm>
            <a:off x="6226965" y="2992063"/>
            <a:ext cx="2540215" cy="312767"/>
          </a:xfrm>
          <a:solidFill>
            <a:srgbClr val="E82034"/>
          </a:solidFill>
        </p:spPr>
        <p:txBody>
          <a:bodyPr lIns="91440" rIns="91440" anchor="ctr" anchorCtr="0"/>
          <a:lstStyle>
            <a:lvl1pPr>
              <a:defRPr sz="750" b="1" cap="all">
                <a:solidFill>
                  <a:schemeClr val="bg1"/>
                </a:solidFill>
              </a:defRPr>
            </a:lvl1pPr>
          </a:lstStyle>
          <a:p>
            <a:pPr lvl="0"/>
            <a:r>
              <a:rPr lang="en-US" dirty="0"/>
              <a:t>CLICK TO EDIT TITLE</a:t>
            </a:r>
          </a:p>
        </p:txBody>
      </p:sp>
      <p:sp>
        <p:nvSpPr>
          <p:cNvPr id="15" name="Content Placeholder 2"/>
          <p:cNvSpPr>
            <a:spLocks noGrp="1"/>
          </p:cNvSpPr>
          <p:nvPr>
            <p:ph idx="20" hasCustomPrompt="1"/>
          </p:nvPr>
        </p:nvSpPr>
        <p:spPr>
          <a:xfrm>
            <a:off x="3386324" y="1526164"/>
            <a:ext cx="2368549" cy="1396279"/>
          </a:xfrm>
        </p:spPr>
        <p:txBody>
          <a:bodyPr/>
          <a:lstStyle>
            <a:lvl1pPr>
              <a:defRPr sz="1050"/>
            </a:lvl1pPr>
            <a:lvl2pPr marL="113110" indent="-85725">
              <a:defRPr sz="975"/>
            </a:lvl2pPr>
            <a:lvl3pPr marL="254794" indent="-114300">
              <a:defRPr sz="900"/>
            </a:lvl3pPr>
            <a:lvl4pPr marL="363141" indent="-82154">
              <a:defRPr sz="825"/>
            </a:lvl4pPr>
            <a:lvl5pPr marL="486966" indent="-97631">
              <a:defRPr sz="75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7"/>
          <p:cNvSpPr>
            <a:spLocks noGrp="1"/>
          </p:cNvSpPr>
          <p:nvPr>
            <p:ph type="body" sz="quarter" idx="21" hasCustomPrompt="1"/>
          </p:nvPr>
        </p:nvSpPr>
        <p:spPr>
          <a:xfrm>
            <a:off x="3289589" y="1167678"/>
            <a:ext cx="2540215" cy="312767"/>
          </a:xfrm>
          <a:solidFill>
            <a:srgbClr val="E82034"/>
          </a:solidFill>
        </p:spPr>
        <p:txBody>
          <a:bodyPr lIns="91440" rIns="91440" anchor="ctr" anchorCtr="0"/>
          <a:lstStyle>
            <a:lvl1pPr>
              <a:defRPr sz="750" b="1" cap="all">
                <a:solidFill>
                  <a:schemeClr val="bg1"/>
                </a:solidFill>
              </a:defRPr>
            </a:lvl1pPr>
          </a:lstStyle>
          <a:p>
            <a:pPr lvl="0"/>
            <a:r>
              <a:rPr lang="en-US" dirty="0"/>
              <a:t>CLICK TO EDIT TITLE</a:t>
            </a:r>
          </a:p>
        </p:txBody>
      </p:sp>
      <p:sp>
        <p:nvSpPr>
          <p:cNvPr id="17" name="Content Placeholder 2"/>
          <p:cNvSpPr>
            <a:spLocks noGrp="1"/>
          </p:cNvSpPr>
          <p:nvPr>
            <p:ph idx="22" hasCustomPrompt="1"/>
          </p:nvPr>
        </p:nvSpPr>
        <p:spPr>
          <a:xfrm>
            <a:off x="3386324" y="3350549"/>
            <a:ext cx="2368549" cy="1396279"/>
          </a:xfrm>
        </p:spPr>
        <p:txBody>
          <a:bodyPr/>
          <a:lstStyle>
            <a:lvl1pPr>
              <a:defRPr sz="1050"/>
            </a:lvl1pPr>
            <a:lvl2pPr marL="113110" indent="-85725">
              <a:defRPr sz="975"/>
            </a:lvl2pPr>
            <a:lvl3pPr marL="254794" indent="-114300">
              <a:defRPr sz="900"/>
            </a:lvl3pPr>
            <a:lvl4pPr marL="363141" indent="-82154">
              <a:defRPr sz="825"/>
            </a:lvl4pPr>
            <a:lvl5pPr marL="486966" indent="-97631">
              <a:defRPr sz="75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7"/>
          <p:cNvSpPr>
            <a:spLocks noGrp="1"/>
          </p:cNvSpPr>
          <p:nvPr>
            <p:ph type="body" sz="quarter" idx="23" hasCustomPrompt="1"/>
          </p:nvPr>
        </p:nvSpPr>
        <p:spPr>
          <a:xfrm>
            <a:off x="3289589" y="2992063"/>
            <a:ext cx="2540215" cy="312767"/>
          </a:xfrm>
          <a:solidFill>
            <a:srgbClr val="E82034"/>
          </a:solidFill>
        </p:spPr>
        <p:txBody>
          <a:bodyPr lIns="91440" rIns="91440" anchor="ctr" anchorCtr="0"/>
          <a:lstStyle>
            <a:lvl1pPr>
              <a:defRPr sz="750" b="1" cap="all">
                <a:solidFill>
                  <a:schemeClr val="bg1"/>
                </a:solidFill>
              </a:defRPr>
            </a:lvl1pPr>
          </a:lstStyle>
          <a:p>
            <a:pPr lvl="0"/>
            <a:r>
              <a:rPr lang="en-US" dirty="0"/>
              <a:t>CLICK TO EDIT TITLE</a:t>
            </a:r>
          </a:p>
        </p:txBody>
      </p:sp>
      <p:sp>
        <p:nvSpPr>
          <p:cNvPr id="19" name="Rectangle 18"/>
          <p:cNvSpPr/>
          <p:nvPr/>
        </p:nvSpPr>
        <p:spPr>
          <a:xfrm>
            <a:off x="-882" y="370841"/>
            <a:ext cx="354013" cy="120015"/>
          </a:xfrm>
          <a:prstGeom prst="rect">
            <a:avLst/>
          </a:prstGeom>
          <a:solidFill>
            <a:srgbClr val="E820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50"/>
          </a:p>
        </p:txBody>
      </p:sp>
    </p:spTree>
    <p:extLst>
      <p:ext uri="{BB962C8B-B14F-4D97-AF65-F5344CB8AC3E}">
        <p14:creationId xmlns:p14="http://schemas.microsoft.com/office/powerpoint/2010/main" val="32298767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 red box placeholders">
    <p:spTree>
      <p:nvGrpSpPr>
        <p:cNvPr id="1" name=""/>
        <p:cNvGrpSpPr/>
        <p:nvPr/>
      </p:nvGrpSpPr>
      <p:grpSpPr>
        <a:xfrm>
          <a:off x="0" y="0"/>
          <a:ext cx="0" cy="0"/>
          <a:chOff x="0" y="0"/>
          <a:chExt cx="0" cy="0"/>
        </a:xfrm>
      </p:grpSpPr>
      <p:sp>
        <p:nvSpPr>
          <p:cNvPr id="2" name="Title 1"/>
          <p:cNvSpPr>
            <a:spLocks noGrp="1"/>
          </p:cNvSpPr>
          <p:nvPr>
            <p:ph type="title"/>
          </p:nvPr>
        </p:nvSpPr>
        <p:spPr>
          <a:xfrm>
            <a:off x="457202" y="314960"/>
            <a:ext cx="8239125" cy="802640"/>
          </a:xfrm>
        </p:spPr>
        <p:txBody>
          <a:bodyPr/>
          <a:lstStyle/>
          <a:p>
            <a:r>
              <a:rPr lang="en-US"/>
              <a:t>Click to edit Master title style</a:t>
            </a:r>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B3A9AE2C-F068-4AF0-9B1D-D6FA5D2BEE66}" type="slidenum">
              <a:rPr lang="en-US" smtClean="0"/>
              <a:t>‹#›</a:t>
            </a:fld>
            <a:endParaRPr lang="en-US"/>
          </a:p>
        </p:txBody>
      </p:sp>
      <p:sp>
        <p:nvSpPr>
          <p:cNvPr id="29" name="Rectangle 28"/>
          <p:cNvSpPr/>
          <p:nvPr/>
        </p:nvSpPr>
        <p:spPr bwMode="auto">
          <a:xfrm>
            <a:off x="279272" y="1200150"/>
            <a:ext cx="2075688" cy="3472892"/>
          </a:xfrm>
          <a:prstGeom prst="rect">
            <a:avLst/>
          </a:prstGeom>
          <a:solidFill>
            <a:srgbClr val="E82034"/>
          </a:solidFill>
          <a:ln w="50800" cap="flat" cmpd="sng" algn="ctr">
            <a:solidFill>
              <a:srgbClr val="FFFFFF"/>
            </a:solidFill>
            <a:prstDash val="solid"/>
            <a:round/>
            <a:headEnd type="none" w="med" len="med"/>
            <a:tailEnd type="none" w="med" len="med"/>
          </a:ln>
          <a:effectLst>
            <a:outerShdw blurRad="254000" dist="25400" dir="1560000">
              <a:srgbClr val="000000">
                <a:alpha val="40000"/>
              </a:srgbClr>
            </a:outerShdw>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8" name="Content Placeholder 2"/>
          <p:cNvSpPr>
            <a:spLocks noGrp="1"/>
          </p:cNvSpPr>
          <p:nvPr>
            <p:ph idx="23" hasCustomPrompt="1"/>
          </p:nvPr>
        </p:nvSpPr>
        <p:spPr>
          <a:xfrm>
            <a:off x="308271" y="1221115"/>
            <a:ext cx="2020824" cy="3053182"/>
          </a:xfrm>
          <a:solidFill>
            <a:srgbClr val="E82034"/>
          </a:solidFill>
          <a:ln w="50800">
            <a:noFill/>
          </a:ln>
          <a:effectLst/>
        </p:spPr>
        <p:txBody>
          <a:bodyPr lIns="91440" tIns="91440" rIns="91440" bIns="91440"/>
          <a:lstStyle>
            <a:lvl1pPr>
              <a:defRPr sz="1050">
                <a:solidFill>
                  <a:srgbClr val="FFFFFF"/>
                </a:solidFill>
              </a:defRPr>
            </a:lvl1pPr>
            <a:lvl2pPr marL="113110" indent="-85725">
              <a:defRPr sz="975">
                <a:solidFill>
                  <a:srgbClr val="FFFFFF"/>
                </a:solidFill>
              </a:defRPr>
            </a:lvl2pPr>
            <a:lvl3pPr marL="254794" indent="-114300">
              <a:defRPr sz="900">
                <a:solidFill>
                  <a:srgbClr val="FFFFFF"/>
                </a:solidFill>
              </a:defRPr>
            </a:lvl3pPr>
            <a:lvl4pPr marL="363141" indent="-82154">
              <a:defRPr sz="825">
                <a:solidFill>
                  <a:srgbClr val="FFFFFF"/>
                </a:solidFill>
              </a:defRPr>
            </a:lvl4pPr>
            <a:lvl5pPr marL="486966" indent="-97631">
              <a:defRPr sz="750">
                <a:solidFill>
                  <a:srgbClr val="FFFFFF"/>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7"/>
          <p:cNvSpPr>
            <a:spLocks noGrp="1"/>
          </p:cNvSpPr>
          <p:nvPr>
            <p:ph type="body" sz="quarter" idx="16" hasCustomPrompt="1"/>
          </p:nvPr>
        </p:nvSpPr>
        <p:spPr>
          <a:xfrm>
            <a:off x="308271" y="4289713"/>
            <a:ext cx="2020824" cy="363474"/>
          </a:xfrm>
          <a:solidFill>
            <a:srgbClr val="E82034"/>
          </a:solidFill>
          <a:ln w="25400" cap="flat" cmpd="sng" algn="ctr">
            <a:noFill/>
            <a:prstDash val="solid"/>
            <a:miter lim="800000"/>
            <a:headEnd type="none" w="med" len="med"/>
            <a:tailEnd type="none" w="med" len="med"/>
          </a:ln>
        </p:spPr>
        <p:txBody>
          <a:bodyPr lIns="91440" rIns="91440" anchor="ctr" anchorCtr="0"/>
          <a:lstStyle>
            <a:lvl1pPr>
              <a:defRPr sz="825">
                <a:solidFill>
                  <a:srgbClr val="FFFFFF"/>
                </a:solidFill>
              </a:defRPr>
            </a:lvl1pPr>
          </a:lstStyle>
          <a:p>
            <a:pPr lvl="0"/>
            <a:r>
              <a:rPr lang="en-US" dirty="0"/>
              <a:t>Insert Picture description</a:t>
            </a:r>
          </a:p>
        </p:txBody>
      </p:sp>
      <p:cxnSp>
        <p:nvCxnSpPr>
          <p:cNvPr id="34" name="Straight Connector 33"/>
          <p:cNvCxnSpPr/>
          <p:nvPr/>
        </p:nvCxnSpPr>
        <p:spPr bwMode="auto">
          <a:xfrm>
            <a:off x="285654" y="4279077"/>
            <a:ext cx="2057400" cy="1430"/>
          </a:xfrm>
          <a:prstGeom prst="line">
            <a:avLst/>
          </a:prstGeom>
          <a:solidFill>
            <a:schemeClr val="accent1"/>
          </a:solidFill>
          <a:ln w="25400" cap="flat" cmpd="sng" algn="ctr">
            <a:solidFill>
              <a:srgbClr val="FFFFFF"/>
            </a:solidFill>
            <a:prstDash val="solid"/>
            <a:round/>
            <a:headEnd type="none" w="med" len="med"/>
            <a:tailEnd type="none" w="med" len="med"/>
          </a:ln>
          <a:effectLst/>
        </p:spPr>
      </p:cxnSp>
      <p:sp>
        <p:nvSpPr>
          <p:cNvPr id="35" name="Rectangle 34"/>
          <p:cNvSpPr/>
          <p:nvPr/>
        </p:nvSpPr>
        <p:spPr bwMode="auto">
          <a:xfrm>
            <a:off x="2451638" y="1200150"/>
            <a:ext cx="2075688" cy="3472892"/>
          </a:xfrm>
          <a:prstGeom prst="rect">
            <a:avLst/>
          </a:prstGeom>
          <a:solidFill>
            <a:srgbClr val="E82034"/>
          </a:solidFill>
          <a:ln w="50800" cap="flat" cmpd="sng" algn="ctr">
            <a:solidFill>
              <a:srgbClr val="FFFFFF"/>
            </a:solidFill>
            <a:prstDash val="solid"/>
            <a:round/>
            <a:headEnd type="none" w="med" len="med"/>
            <a:tailEnd type="none" w="med" len="med"/>
          </a:ln>
          <a:effectLst>
            <a:outerShdw blurRad="254000" dist="25400" dir="1560000">
              <a:srgbClr val="000000">
                <a:alpha val="40000"/>
              </a:srgbClr>
            </a:outerShdw>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6" name="Content Placeholder 2"/>
          <p:cNvSpPr>
            <a:spLocks noGrp="1"/>
          </p:cNvSpPr>
          <p:nvPr>
            <p:ph idx="24" hasCustomPrompt="1"/>
          </p:nvPr>
        </p:nvSpPr>
        <p:spPr>
          <a:xfrm>
            <a:off x="2480637" y="1221115"/>
            <a:ext cx="2020824" cy="3053182"/>
          </a:xfrm>
          <a:solidFill>
            <a:srgbClr val="E82034"/>
          </a:solidFill>
          <a:ln w="50800">
            <a:noFill/>
          </a:ln>
          <a:effectLst/>
        </p:spPr>
        <p:txBody>
          <a:bodyPr lIns="91440" tIns="91440" rIns="91440" bIns="91440"/>
          <a:lstStyle>
            <a:lvl1pPr>
              <a:defRPr sz="1050">
                <a:solidFill>
                  <a:srgbClr val="FFFFFF"/>
                </a:solidFill>
              </a:defRPr>
            </a:lvl1pPr>
            <a:lvl2pPr marL="113110" indent="-85725">
              <a:defRPr sz="975">
                <a:solidFill>
                  <a:srgbClr val="FFFFFF"/>
                </a:solidFill>
              </a:defRPr>
            </a:lvl2pPr>
            <a:lvl3pPr marL="254794" indent="-114300">
              <a:defRPr sz="900">
                <a:solidFill>
                  <a:srgbClr val="FFFFFF"/>
                </a:solidFill>
              </a:defRPr>
            </a:lvl3pPr>
            <a:lvl4pPr marL="363141" indent="-82154">
              <a:defRPr sz="825">
                <a:solidFill>
                  <a:srgbClr val="FFFFFF"/>
                </a:solidFill>
              </a:defRPr>
            </a:lvl4pPr>
            <a:lvl5pPr marL="486966" indent="-97631">
              <a:defRPr sz="750">
                <a:solidFill>
                  <a:srgbClr val="FFFFFF"/>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Text Placeholder 17"/>
          <p:cNvSpPr>
            <a:spLocks noGrp="1"/>
          </p:cNvSpPr>
          <p:nvPr>
            <p:ph type="body" sz="quarter" idx="25" hasCustomPrompt="1"/>
          </p:nvPr>
        </p:nvSpPr>
        <p:spPr>
          <a:xfrm>
            <a:off x="2480637" y="4289713"/>
            <a:ext cx="2020824" cy="363474"/>
          </a:xfrm>
          <a:solidFill>
            <a:srgbClr val="E82034"/>
          </a:solidFill>
          <a:ln w="25400" cap="flat" cmpd="sng" algn="ctr">
            <a:noFill/>
            <a:prstDash val="solid"/>
            <a:miter lim="800000"/>
            <a:headEnd type="none" w="med" len="med"/>
            <a:tailEnd type="none" w="med" len="med"/>
          </a:ln>
        </p:spPr>
        <p:txBody>
          <a:bodyPr lIns="91440" rIns="91440" anchor="ctr" anchorCtr="0"/>
          <a:lstStyle>
            <a:lvl1pPr>
              <a:defRPr sz="825">
                <a:solidFill>
                  <a:srgbClr val="FFFFFF"/>
                </a:solidFill>
              </a:defRPr>
            </a:lvl1pPr>
          </a:lstStyle>
          <a:p>
            <a:pPr lvl="0"/>
            <a:r>
              <a:rPr lang="en-US" dirty="0"/>
              <a:t>Insert Picture description</a:t>
            </a:r>
          </a:p>
        </p:txBody>
      </p:sp>
      <p:cxnSp>
        <p:nvCxnSpPr>
          <p:cNvPr id="38" name="Straight Connector 37"/>
          <p:cNvCxnSpPr/>
          <p:nvPr/>
        </p:nvCxnSpPr>
        <p:spPr bwMode="auto">
          <a:xfrm>
            <a:off x="2458020" y="4279077"/>
            <a:ext cx="2057400" cy="1430"/>
          </a:xfrm>
          <a:prstGeom prst="line">
            <a:avLst/>
          </a:prstGeom>
          <a:solidFill>
            <a:schemeClr val="accent1"/>
          </a:solidFill>
          <a:ln w="25400" cap="flat" cmpd="sng" algn="ctr">
            <a:solidFill>
              <a:srgbClr val="FFFFFF"/>
            </a:solidFill>
            <a:prstDash val="solid"/>
            <a:round/>
            <a:headEnd type="none" w="med" len="med"/>
            <a:tailEnd type="none" w="med" len="med"/>
          </a:ln>
          <a:effectLst/>
        </p:spPr>
      </p:cxnSp>
      <p:sp>
        <p:nvSpPr>
          <p:cNvPr id="39" name="Rectangle 38"/>
          <p:cNvSpPr/>
          <p:nvPr/>
        </p:nvSpPr>
        <p:spPr bwMode="auto">
          <a:xfrm>
            <a:off x="4624725" y="1200150"/>
            <a:ext cx="2075688" cy="3472892"/>
          </a:xfrm>
          <a:prstGeom prst="rect">
            <a:avLst/>
          </a:prstGeom>
          <a:solidFill>
            <a:srgbClr val="E82034"/>
          </a:solidFill>
          <a:ln w="50800" cap="flat" cmpd="sng" algn="ctr">
            <a:solidFill>
              <a:srgbClr val="FFFFFF"/>
            </a:solidFill>
            <a:prstDash val="solid"/>
            <a:round/>
            <a:headEnd type="none" w="med" len="med"/>
            <a:tailEnd type="none" w="med" len="med"/>
          </a:ln>
          <a:effectLst>
            <a:outerShdw blurRad="254000" dist="25400" dir="1560000">
              <a:srgbClr val="000000">
                <a:alpha val="40000"/>
              </a:srgbClr>
            </a:outerShdw>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0" name="Content Placeholder 2"/>
          <p:cNvSpPr>
            <a:spLocks noGrp="1"/>
          </p:cNvSpPr>
          <p:nvPr>
            <p:ph idx="26" hasCustomPrompt="1"/>
          </p:nvPr>
        </p:nvSpPr>
        <p:spPr>
          <a:xfrm>
            <a:off x="4653724" y="1221115"/>
            <a:ext cx="2020824" cy="3053182"/>
          </a:xfrm>
          <a:solidFill>
            <a:srgbClr val="E82034"/>
          </a:solidFill>
          <a:ln w="50800">
            <a:noFill/>
          </a:ln>
          <a:effectLst/>
        </p:spPr>
        <p:txBody>
          <a:bodyPr lIns="91440" tIns="91440" rIns="91440" bIns="91440"/>
          <a:lstStyle>
            <a:lvl1pPr>
              <a:defRPr sz="1050">
                <a:solidFill>
                  <a:srgbClr val="FFFFFF"/>
                </a:solidFill>
              </a:defRPr>
            </a:lvl1pPr>
            <a:lvl2pPr marL="113110" indent="-85725">
              <a:defRPr sz="975">
                <a:solidFill>
                  <a:srgbClr val="FFFFFF"/>
                </a:solidFill>
              </a:defRPr>
            </a:lvl2pPr>
            <a:lvl3pPr marL="254794" indent="-114300">
              <a:defRPr sz="900">
                <a:solidFill>
                  <a:srgbClr val="FFFFFF"/>
                </a:solidFill>
              </a:defRPr>
            </a:lvl3pPr>
            <a:lvl4pPr marL="363141" indent="-82154">
              <a:defRPr sz="825">
                <a:solidFill>
                  <a:srgbClr val="FFFFFF"/>
                </a:solidFill>
              </a:defRPr>
            </a:lvl4pPr>
            <a:lvl5pPr marL="486966" indent="-97631">
              <a:defRPr sz="750">
                <a:solidFill>
                  <a:srgbClr val="FFFFFF"/>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17"/>
          <p:cNvSpPr>
            <a:spLocks noGrp="1"/>
          </p:cNvSpPr>
          <p:nvPr>
            <p:ph type="body" sz="quarter" idx="27" hasCustomPrompt="1"/>
          </p:nvPr>
        </p:nvSpPr>
        <p:spPr>
          <a:xfrm>
            <a:off x="4653724" y="4289713"/>
            <a:ext cx="2020824" cy="363474"/>
          </a:xfrm>
          <a:solidFill>
            <a:srgbClr val="E82034"/>
          </a:solidFill>
          <a:ln w="25400" cap="flat" cmpd="sng" algn="ctr">
            <a:noFill/>
            <a:prstDash val="solid"/>
            <a:miter lim="800000"/>
            <a:headEnd type="none" w="med" len="med"/>
            <a:tailEnd type="none" w="med" len="med"/>
          </a:ln>
        </p:spPr>
        <p:txBody>
          <a:bodyPr lIns="91440" rIns="91440" anchor="ctr" anchorCtr="0"/>
          <a:lstStyle>
            <a:lvl1pPr>
              <a:defRPr sz="825" baseline="0">
                <a:solidFill>
                  <a:srgbClr val="FFFFFF"/>
                </a:solidFill>
              </a:defRPr>
            </a:lvl1pPr>
          </a:lstStyle>
          <a:p>
            <a:pPr lvl="0"/>
            <a:r>
              <a:rPr lang="en-US" dirty="0"/>
              <a:t>Insert Picture description</a:t>
            </a:r>
          </a:p>
        </p:txBody>
      </p:sp>
      <p:cxnSp>
        <p:nvCxnSpPr>
          <p:cNvPr id="42" name="Straight Connector 41"/>
          <p:cNvCxnSpPr/>
          <p:nvPr/>
        </p:nvCxnSpPr>
        <p:spPr bwMode="auto">
          <a:xfrm>
            <a:off x="4631107" y="4279077"/>
            <a:ext cx="2057400" cy="1430"/>
          </a:xfrm>
          <a:prstGeom prst="line">
            <a:avLst/>
          </a:prstGeom>
          <a:solidFill>
            <a:schemeClr val="accent1"/>
          </a:solidFill>
          <a:ln w="25400" cap="flat" cmpd="sng" algn="ctr">
            <a:solidFill>
              <a:srgbClr val="FFFFFF"/>
            </a:solidFill>
            <a:prstDash val="solid"/>
            <a:round/>
            <a:headEnd type="none" w="med" len="med"/>
            <a:tailEnd type="none" w="med" len="med"/>
          </a:ln>
          <a:effectLst/>
        </p:spPr>
      </p:cxnSp>
      <p:sp>
        <p:nvSpPr>
          <p:cNvPr id="43" name="Rectangle 42"/>
          <p:cNvSpPr/>
          <p:nvPr/>
        </p:nvSpPr>
        <p:spPr bwMode="auto">
          <a:xfrm>
            <a:off x="6797091" y="1200150"/>
            <a:ext cx="2075688" cy="3472892"/>
          </a:xfrm>
          <a:prstGeom prst="rect">
            <a:avLst/>
          </a:prstGeom>
          <a:solidFill>
            <a:srgbClr val="E82034"/>
          </a:solidFill>
          <a:ln w="50800" cap="flat" cmpd="sng" algn="ctr">
            <a:solidFill>
              <a:srgbClr val="FFFFFF"/>
            </a:solidFill>
            <a:prstDash val="solid"/>
            <a:round/>
            <a:headEnd type="none" w="med" len="med"/>
            <a:tailEnd type="none" w="med" len="med"/>
          </a:ln>
          <a:effectLst>
            <a:outerShdw blurRad="254000" dist="25400" dir="1560000">
              <a:srgbClr val="000000">
                <a:alpha val="40000"/>
              </a:srgbClr>
            </a:outerShdw>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4" name="Content Placeholder 2"/>
          <p:cNvSpPr>
            <a:spLocks noGrp="1"/>
          </p:cNvSpPr>
          <p:nvPr>
            <p:ph idx="28" hasCustomPrompt="1"/>
          </p:nvPr>
        </p:nvSpPr>
        <p:spPr>
          <a:xfrm>
            <a:off x="6826090" y="1221115"/>
            <a:ext cx="2020824" cy="3053182"/>
          </a:xfrm>
          <a:solidFill>
            <a:srgbClr val="E82034"/>
          </a:solidFill>
          <a:ln w="50800">
            <a:noFill/>
          </a:ln>
          <a:effectLst/>
        </p:spPr>
        <p:txBody>
          <a:bodyPr lIns="91440" tIns="91440" rIns="91440" bIns="91440"/>
          <a:lstStyle>
            <a:lvl1pPr>
              <a:defRPr sz="1050">
                <a:solidFill>
                  <a:srgbClr val="FFFFFF"/>
                </a:solidFill>
              </a:defRPr>
            </a:lvl1pPr>
            <a:lvl2pPr marL="113110" indent="-85725">
              <a:defRPr sz="975">
                <a:solidFill>
                  <a:srgbClr val="FFFFFF"/>
                </a:solidFill>
              </a:defRPr>
            </a:lvl2pPr>
            <a:lvl3pPr marL="254794" indent="-114300">
              <a:defRPr sz="900">
                <a:solidFill>
                  <a:srgbClr val="FFFFFF"/>
                </a:solidFill>
              </a:defRPr>
            </a:lvl3pPr>
            <a:lvl4pPr marL="363141" indent="-82154">
              <a:defRPr sz="825">
                <a:solidFill>
                  <a:srgbClr val="FFFFFF"/>
                </a:solidFill>
              </a:defRPr>
            </a:lvl4pPr>
            <a:lvl5pPr marL="486966" indent="-97631">
              <a:defRPr sz="750">
                <a:solidFill>
                  <a:srgbClr val="FFFFFF"/>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17"/>
          <p:cNvSpPr>
            <a:spLocks noGrp="1"/>
          </p:cNvSpPr>
          <p:nvPr>
            <p:ph type="body" sz="quarter" idx="29" hasCustomPrompt="1"/>
          </p:nvPr>
        </p:nvSpPr>
        <p:spPr>
          <a:xfrm>
            <a:off x="6826090" y="4289713"/>
            <a:ext cx="2020824" cy="363474"/>
          </a:xfrm>
          <a:solidFill>
            <a:srgbClr val="E82034"/>
          </a:solidFill>
          <a:ln w="25400" cap="flat" cmpd="sng" algn="ctr">
            <a:noFill/>
            <a:prstDash val="solid"/>
            <a:miter lim="800000"/>
            <a:headEnd type="none" w="med" len="med"/>
            <a:tailEnd type="none" w="med" len="med"/>
          </a:ln>
        </p:spPr>
        <p:txBody>
          <a:bodyPr lIns="91440" rIns="91440" anchor="ctr" anchorCtr="0"/>
          <a:lstStyle>
            <a:lvl1pPr>
              <a:defRPr sz="825">
                <a:solidFill>
                  <a:srgbClr val="FFFFFF"/>
                </a:solidFill>
              </a:defRPr>
            </a:lvl1pPr>
          </a:lstStyle>
          <a:p>
            <a:pPr lvl="0"/>
            <a:r>
              <a:rPr lang="en-US" dirty="0"/>
              <a:t>Insert Picture description</a:t>
            </a:r>
          </a:p>
        </p:txBody>
      </p:sp>
      <p:cxnSp>
        <p:nvCxnSpPr>
          <p:cNvPr id="46" name="Straight Connector 45"/>
          <p:cNvCxnSpPr/>
          <p:nvPr/>
        </p:nvCxnSpPr>
        <p:spPr bwMode="auto">
          <a:xfrm>
            <a:off x="6803473" y="4279077"/>
            <a:ext cx="2057400" cy="1430"/>
          </a:xfrm>
          <a:prstGeom prst="line">
            <a:avLst/>
          </a:prstGeom>
          <a:solidFill>
            <a:schemeClr val="accent1"/>
          </a:solidFill>
          <a:ln w="25400" cap="flat" cmpd="sng" algn="ctr">
            <a:solidFill>
              <a:srgbClr val="FFFFFF"/>
            </a:solidFill>
            <a:prstDash val="solid"/>
            <a:round/>
            <a:headEnd type="none" w="med" len="med"/>
            <a:tailEnd type="none" w="med" len="med"/>
          </a:ln>
          <a:effectLst/>
        </p:spPr>
      </p:cxnSp>
      <p:sp>
        <p:nvSpPr>
          <p:cNvPr id="22" name="Rectangle 21"/>
          <p:cNvSpPr/>
          <p:nvPr/>
        </p:nvSpPr>
        <p:spPr>
          <a:xfrm>
            <a:off x="-882" y="370841"/>
            <a:ext cx="354013" cy="120015"/>
          </a:xfrm>
          <a:prstGeom prst="rect">
            <a:avLst/>
          </a:prstGeom>
          <a:solidFill>
            <a:srgbClr val="E820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50"/>
          </a:p>
        </p:txBody>
      </p:sp>
    </p:spTree>
    <p:extLst>
      <p:ext uri="{BB962C8B-B14F-4D97-AF65-F5344CB8AC3E}">
        <p14:creationId xmlns:p14="http://schemas.microsoft.com/office/powerpoint/2010/main" val="31922822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 large box placeholder">
    <p:spTree>
      <p:nvGrpSpPr>
        <p:cNvPr id="1" name=""/>
        <p:cNvGrpSpPr/>
        <p:nvPr/>
      </p:nvGrpSpPr>
      <p:grpSpPr>
        <a:xfrm>
          <a:off x="0" y="0"/>
          <a:ext cx="0" cy="0"/>
          <a:chOff x="0" y="0"/>
          <a:chExt cx="0" cy="0"/>
        </a:xfrm>
      </p:grpSpPr>
      <p:sp>
        <p:nvSpPr>
          <p:cNvPr id="29" name="Rectangle 28"/>
          <p:cNvSpPr/>
          <p:nvPr/>
        </p:nvSpPr>
        <p:spPr bwMode="auto">
          <a:xfrm>
            <a:off x="279271" y="1200150"/>
            <a:ext cx="8595360" cy="3472892"/>
          </a:xfrm>
          <a:prstGeom prst="rect">
            <a:avLst/>
          </a:prstGeom>
          <a:solidFill>
            <a:srgbClr val="E82034"/>
          </a:solidFill>
          <a:ln w="50800" cap="flat" cmpd="sng" algn="ctr">
            <a:solidFill>
              <a:srgbClr val="FFFFFF"/>
            </a:solidFill>
            <a:prstDash val="solid"/>
            <a:round/>
            <a:headEnd type="none" w="med" len="med"/>
            <a:tailEnd type="none" w="med" len="med"/>
          </a:ln>
          <a:effectLst>
            <a:outerShdw blurRad="254000" dist="25400" dir="1560000">
              <a:srgbClr val="000000">
                <a:alpha val="40000"/>
              </a:srgbClr>
            </a:outerShdw>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8" name="Content Placeholder 2"/>
          <p:cNvSpPr>
            <a:spLocks noGrp="1"/>
          </p:cNvSpPr>
          <p:nvPr>
            <p:ph idx="23" hasCustomPrompt="1"/>
          </p:nvPr>
        </p:nvSpPr>
        <p:spPr>
          <a:xfrm>
            <a:off x="303460" y="1221116"/>
            <a:ext cx="8549640" cy="3053182"/>
          </a:xfrm>
          <a:solidFill>
            <a:srgbClr val="E82034"/>
          </a:solidFill>
          <a:ln w="50800">
            <a:noFill/>
          </a:ln>
          <a:effectLst/>
        </p:spPr>
        <p:txBody>
          <a:bodyPr lIns="91440" tIns="91440" rIns="91440" bIns="91440"/>
          <a:lstStyle>
            <a:lvl1pPr>
              <a:defRPr sz="1050">
                <a:solidFill>
                  <a:srgbClr val="FFFFFF"/>
                </a:solidFill>
              </a:defRPr>
            </a:lvl1pPr>
            <a:lvl2pPr marL="113110" indent="-85725">
              <a:defRPr sz="975">
                <a:solidFill>
                  <a:srgbClr val="FFFFFF"/>
                </a:solidFill>
              </a:defRPr>
            </a:lvl2pPr>
            <a:lvl3pPr marL="254794" indent="-114300">
              <a:defRPr sz="900">
                <a:solidFill>
                  <a:srgbClr val="FFFFFF"/>
                </a:solidFill>
              </a:defRPr>
            </a:lvl3pPr>
            <a:lvl4pPr marL="363141" indent="-82154">
              <a:defRPr sz="825">
                <a:solidFill>
                  <a:srgbClr val="FFFFFF"/>
                </a:solidFill>
              </a:defRPr>
            </a:lvl4pPr>
            <a:lvl5pPr marL="486966" indent="-97631">
              <a:defRPr sz="750">
                <a:solidFill>
                  <a:srgbClr val="FFFFFF"/>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7"/>
          <p:cNvSpPr>
            <a:spLocks noGrp="1"/>
          </p:cNvSpPr>
          <p:nvPr>
            <p:ph type="body" sz="quarter" idx="16" hasCustomPrompt="1"/>
          </p:nvPr>
        </p:nvSpPr>
        <p:spPr>
          <a:xfrm>
            <a:off x="308271" y="4289713"/>
            <a:ext cx="8540496" cy="363474"/>
          </a:xfrm>
          <a:solidFill>
            <a:srgbClr val="E82034"/>
          </a:solidFill>
          <a:ln w="25400" cap="flat" cmpd="sng" algn="ctr">
            <a:noFill/>
            <a:prstDash val="solid"/>
            <a:miter lim="800000"/>
            <a:headEnd type="none" w="med" len="med"/>
            <a:tailEnd type="none" w="med" len="med"/>
          </a:ln>
        </p:spPr>
        <p:txBody>
          <a:bodyPr lIns="91440" rIns="91440" anchor="ctr" anchorCtr="0"/>
          <a:lstStyle>
            <a:lvl1pPr>
              <a:defRPr sz="825">
                <a:solidFill>
                  <a:srgbClr val="FFFFFF"/>
                </a:solidFill>
              </a:defRPr>
            </a:lvl1pPr>
          </a:lstStyle>
          <a:p>
            <a:pPr lvl="0"/>
            <a:r>
              <a:rPr lang="en-US" dirty="0"/>
              <a:t>Insert Picture description</a:t>
            </a:r>
          </a:p>
        </p:txBody>
      </p:sp>
      <p:sp>
        <p:nvSpPr>
          <p:cNvPr id="2" name="Title 1"/>
          <p:cNvSpPr>
            <a:spLocks noGrp="1"/>
          </p:cNvSpPr>
          <p:nvPr>
            <p:ph type="title"/>
          </p:nvPr>
        </p:nvSpPr>
        <p:spPr>
          <a:xfrm>
            <a:off x="457202" y="314960"/>
            <a:ext cx="8239125" cy="802640"/>
          </a:xfrm>
        </p:spPr>
        <p:txBody>
          <a:bodyPr/>
          <a:lstStyle/>
          <a:p>
            <a:r>
              <a:rPr lang="en-US"/>
              <a:t>Click to edit Master title style</a:t>
            </a:r>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B3A9AE2C-F068-4AF0-9B1D-D6FA5D2BEE66}" type="slidenum">
              <a:rPr lang="en-US" smtClean="0"/>
              <a:t>‹#›</a:t>
            </a:fld>
            <a:endParaRPr lang="en-US"/>
          </a:p>
        </p:txBody>
      </p:sp>
      <p:sp>
        <p:nvSpPr>
          <p:cNvPr id="10" name="Rectangle 9"/>
          <p:cNvSpPr/>
          <p:nvPr/>
        </p:nvSpPr>
        <p:spPr>
          <a:xfrm>
            <a:off x="-882" y="370841"/>
            <a:ext cx="354013" cy="120015"/>
          </a:xfrm>
          <a:prstGeom prst="rect">
            <a:avLst/>
          </a:prstGeom>
          <a:solidFill>
            <a:srgbClr val="E820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50"/>
          </a:p>
        </p:txBody>
      </p:sp>
      <p:cxnSp>
        <p:nvCxnSpPr>
          <p:cNvPr id="13" name="Straight Connector 12"/>
          <p:cNvCxnSpPr/>
          <p:nvPr/>
        </p:nvCxnSpPr>
        <p:spPr bwMode="auto">
          <a:xfrm>
            <a:off x="304801" y="4280124"/>
            <a:ext cx="8552139" cy="1191"/>
          </a:xfrm>
          <a:prstGeom prst="line">
            <a:avLst/>
          </a:prstGeom>
          <a:solidFill>
            <a:schemeClr val="accent1"/>
          </a:solidFill>
          <a:ln w="25400" cap="flat" cmpd="sng" algn="ctr">
            <a:solidFill>
              <a:srgbClr val="FFFFFF"/>
            </a:solidFill>
            <a:prstDash val="solid"/>
            <a:round/>
            <a:headEnd type="none" w="med" len="med"/>
            <a:tailEnd type="none" w="med" len="med"/>
          </a:ln>
          <a:effectLst/>
        </p:spPr>
      </p:cxnSp>
    </p:spTree>
    <p:extLst>
      <p:ext uri="{BB962C8B-B14F-4D97-AF65-F5344CB8AC3E}">
        <p14:creationId xmlns:p14="http://schemas.microsoft.com/office/powerpoint/2010/main" val="29886851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 medium, 2 small boxes">
    <p:spTree>
      <p:nvGrpSpPr>
        <p:cNvPr id="1" name=""/>
        <p:cNvGrpSpPr/>
        <p:nvPr/>
      </p:nvGrpSpPr>
      <p:grpSpPr>
        <a:xfrm>
          <a:off x="0" y="0"/>
          <a:ext cx="0" cy="0"/>
          <a:chOff x="0" y="0"/>
          <a:chExt cx="0" cy="0"/>
        </a:xfrm>
      </p:grpSpPr>
      <p:sp>
        <p:nvSpPr>
          <p:cNvPr id="29" name="Rectangle 28"/>
          <p:cNvSpPr/>
          <p:nvPr/>
        </p:nvSpPr>
        <p:spPr bwMode="auto">
          <a:xfrm>
            <a:off x="482727" y="1200151"/>
            <a:ext cx="5093208" cy="2995574"/>
          </a:xfrm>
          <a:prstGeom prst="rect">
            <a:avLst/>
          </a:prstGeom>
          <a:solidFill>
            <a:srgbClr val="E82034"/>
          </a:solidFill>
          <a:ln w="50800" cap="flat" cmpd="sng" algn="ctr">
            <a:solidFill>
              <a:srgbClr val="FFFFFF"/>
            </a:solidFill>
            <a:prstDash val="solid"/>
            <a:round/>
            <a:headEnd type="none" w="med" len="med"/>
            <a:tailEnd type="none" w="med" len="med"/>
          </a:ln>
          <a:effectLst>
            <a:outerShdw blurRad="254000" dist="25400" dir="1560000">
              <a:srgbClr val="000000">
                <a:alpha val="40000"/>
              </a:srgbClr>
            </a:outerShdw>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8" name="Content Placeholder 2"/>
          <p:cNvSpPr>
            <a:spLocks noGrp="1"/>
          </p:cNvSpPr>
          <p:nvPr>
            <p:ph idx="23" hasCustomPrompt="1"/>
          </p:nvPr>
        </p:nvSpPr>
        <p:spPr>
          <a:xfrm>
            <a:off x="507496" y="1221116"/>
            <a:ext cx="5044189" cy="2569739"/>
          </a:xfrm>
          <a:solidFill>
            <a:srgbClr val="E82034"/>
          </a:solidFill>
          <a:ln w="50800">
            <a:noFill/>
          </a:ln>
          <a:effectLst/>
        </p:spPr>
        <p:txBody>
          <a:bodyPr lIns="91440" tIns="91440" rIns="91440" bIns="91440"/>
          <a:lstStyle>
            <a:lvl1pPr>
              <a:defRPr sz="1050">
                <a:solidFill>
                  <a:srgbClr val="FFFFFF"/>
                </a:solidFill>
              </a:defRPr>
            </a:lvl1pPr>
            <a:lvl2pPr marL="113110" indent="-85725">
              <a:defRPr sz="975">
                <a:solidFill>
                  <a:srgbClr val="FFFFFF"/>
                </a:solidFill>
              </a:defRPr>
            </a:lvl2pPr>
            <a:lvl3pPr marL="254794" indent="-114300">
              <a:defRPr sz="900">
                <a:solidFill>
                  <a:srgbClr val="FFFFFF"/>
                </a:solidFill>
              </a:defRPr>
            </a:lvl3pPr>
            <a:lvl4pPr marL="363141" indent="-82154">
              <a:defRPr sz="825">
                <a:solidFill>
                  <a:srgbClr val="FFFFFF"/>
                </a:solidFill>
              </a:defRPr>
            </a:lvl4pPr>
            <a:lvl5pPr marL="486966" indent="-97631">
              <a:defRPr sz="750">
                <a:solidFill>
                  <a:srgbClr val="FFFFFF"/>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57202" y="314960"/>
            <a:ext cx="8239125" cy="802640"/>
          </a:xfrm>
        </p:spPr>
        <p:txBody>
          <a:bodyPr/>
          <a:lstStyle/>
          <a:p>
            <a:r>
              <a:rPr lang="en-US"/>
              <a:t>Click to edit Master title style</a:t>
            </a:r>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B3A9AE2C-F068-4AF0-9B1D-D6FA5D2BEE66}" type="slidenum">
              <a:rPr lang="en-US" smtClean="0"/>
              <a:t>‹#›</a:t>
            </a:fld>
            <a:endParaRPr lang="en-US"/>
          </a:p>
        </p:txBody>
      </p:sp>
      <p:sp>
        <p:nvSpPr>
          <p:cNvPr id="10" name="Rectangle 9"/>
          <p:cNvSpPr/>
          <p:nvPr/>
        </p:nvSpPr>
        <p:spPr bwMode="auto">
          <a:xfrm>
            <a:off x="5867784" y="1200150"/>
            <a:ext cx="2286000" cy="1382573"/>
          </a:xfrm>
          <a:prstGeom prst="rect">
            <a:avLst/>
          </a:prstGeom>
          <a:solidFill>
            <a:schemeClr val="bg2"/>
          </a:solidFill>
          <a:ln w="50800" cap="flat" cmpd="sng" algn="ctr">
            <a:solidFill>
              <a:srgbClr val="FFFFFF"/>
            </a:solidFill>
            <a:prstDash val="solid"/>
            <a:round/>
            <a:headEnd type="none" w="med" len="med"/>
            <a:tailEnd type="none" w="med" len="med"/>
          </a:ln>
          <a:effectLst>
            <a:outerShdw blurRad="254000" dist="25400" dir="1560000">
              <a:srgbClr val="000000">
                <a:alpha val="40000"/>
              </a:srgbClr>
            </a:outerShdw>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2" name="Content Placeholder 2"/>
          <p:cNvSpPr>
            <a:spLocks noGrp="1"/>
          </p:cNvSpPr>
          <p:nvPr>
            <p:ph idx="24" hasCustomPrompt="1"/>
          </p:nvPr>
        </p:nvSpPr>
        <p:spPr>
          <a:xfrm>
            <a:off x="5892552" y="1221115"/>
            <a:ext cx="2240280" cy="995960"/>
          </a:xfrm>
          <a:solidFill>
            <a:srgbClr val="E82034"/>
          </a:solidFill>
          <a:ln w="50800">
            <a:noFill/>
          </a:ln>
          <a:effectLst/>
        </p:spPr>
        <p:txBody>
          <a:bodyPr lIns="91440" tIns="91440" rIns="91440" bIns="91440"/>
          <a:lstStyle>
            <a:lvl1pPr>
              <a:defRPr sz="900">
                <a:solidFill>
                  <a:srgbClr val="FFFFFF"/>
                </a:solidFill>
              </a:defRPr>
            </a:lvl1pPr>
            <a:lvl2pPr marL="104775" indent="-77391">
              <a:defRPr sz="825">
                <a:solidFill>
                  <a:srgbClr val="FFFFFF"/>
                </a:solidFill>
              </a:defRPr>
            </a:lvl2pPr>
            <a:lvl3pPr marL="225029" indent="-90488">
              <a:defRPr sz="750">
                <a:solidFill>
                  <a:srgbClr val="FFFFFF"/>
                </a:solidFill>
              </a:defRPr>
            </a:lvl3pPr>
            <a:lvl4pPr marL="310754" indent="-71438">
              <a:defRPr sz="675">
                <a:solidFill>
                  <a:srgbClr val="FFFFFF"/>
                </a:solidFill>
              </a:defRPr>
            </a:lvl4pPr>
            <a:lvl5pPr marL="411956" indent="-82154">
              <a:defRPr sz="600">
                <a:solidFill>
                  <a:srgbClr val="FFFFFF"/>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7"/>
          <p:cNvSpPr>
            <a:spLocks noGrp="1"/>
          </p:cNvSpPr>
          <p:nvPr>
            <p:ph type="body" sz="quarter" idx="25" hasCustomPrompt="1"/>
          </p:nvPr>
        </p:nvSpPr>
        <p:spPr>
          <a:xfrm>
            <a:off x="5892551" y="2238860"/>
            <a:ext cx="2240280" cy="322326"/>
          </a:xfrm>
          <a:solidFill>
            <a:srgbClr val="E82034"/>
          </a:solidFill>
          <a:ln w="25400" cap="flat" cmpd="sng" algn="ctr">
            <a:noFill/>
            <a:prstDash val="solid"/>
            <a:miter lim="800000"/>
            <a:headEnd type="none" w="med" len="med"/>
            <a:tailEnd type="none" w="med" len="med"/>
          </a:ln>
        </p:spPr>
        <p:txBody>
          <a:bodyPr lIns="91440" rIns="91440" anchor="ctr" anchorCtr="0"/>
          <a:lstStyle>
            <a:lvl1pPr>
              <a:defRPr sz="750">
                <a:solidFill>
                  <a:srgbClr val="FFFFFF"/>
                </a:solidFill>
              </a:defRPr>
            </a:lvl1pPr>
          </a:lstStyle>
          <a:p>
            <a:pPr lvl="0"/>
            <a:r>
              <a:rPr lang="en-US" dirty="0"/>
              <a:t>Insert Picture description</a:t>
            </a:r>
          </a:p>
        </p:txBody>
      </p:sp>
      <p:sp>
        <p:nvSpPr>
          <p:cNvPr id="15" name="Rectangle 14"/>
          <p:cNvSpPr/>
          <p:nvPr/>
        </p:nvSpPr>
        <p:spPr bwMode="auto">
          <a:xfrm>
            <a:off x="5867784" y="2815551"/>
            <a:ext cx="2286000" cy="1382573"/>
          </a:xfrm>
          <a:prstGeom prst="rect">
            <a:avLst/>
          </a:prstGeom>
          <a:solidFill>
            <a:srgbClr val="E82034"/>
          </a:solidFill>
          <a:ln w="50800" cap="flat" cmpd="sng" algn="ctr">
            <a:solidFill>
              <a:srgbClr val="FFFFFF"/>
            </a:solidFill>
            <a:prstDash val="solid"/>
            <a:round/>
            <a:headEnd type="none" w="med" len="med"/>
            <a:tailEnd type="none" w="med" len="med"/>
          </a:ln>
          <a:effectLst>
            <a:outerShdw blurRad="254000" dist="25400" dir="1560000">
              <a:srgbClr val="000000">
                <a:alpha val="40000"/>
              </a:srgbClr>
            </a:outerShdw>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6" name="Content Placeholder 2"/>
          <p:cNvSpPr>
            <a:spLocks noGrp="1"/>
          </p:cNvSpPr>
          <p:nvPr>
            <p:ph idx="26" hasCustomPrompt="1"/>
          </p:nvPr>
        </p:nvSpPr>
        <p:spPr>
          <a:xfrm>
            <a:off x="5892552" y="2836516"/>
            <a:ext cx="2240280" cy="995960"/>
          </a:xfrm>
          <a:solidFill>
            <a:srgbClr val="E82034"/>
          </a:solidFill>
          <a:ln w="50800">
            <a:noFill/>
          </a:ln>
          <a:effectLst/>
        </p:spPr>
        <p:txBody>
          <a:bodyPr lIns="91440" tIns="91440" rIns="91440" bIns="91440"/>
          <a:lstStyle>
            <a:lvl1pPr>
              <a:defRPr sz="900">
                <a:solidFill>
                  <a:srgbClr val="FFFFFF"/>
                </a:solidFill>
              </a:defRPr>
            </a:lvl1pPr>
            <a:lvl2pPr marL="104775" indent="-77391">
              <a:defRPr sz="825">
                <a:solidFill>
                  <a:srgbClr val="FFFFFF"/>
                </a:solidFill>
              </a:defRPr>
            </a:lvl2pPr>
            <a:lvl3pPr marL="225029" indent="-90488">
              <a:defRPr sz="750">
                <a:solidFill>
                  <a:srgbClr val="FFFFFF"/>
                </a:solidFill>
              </a:defRPr>
            </a:lvl3pPr>
            <a:lvl4pPr marL="310754" indent="-71438">
              <a:defRPr sz="675">
                <a:solidFill>
                  <a:srgbClr val="FFFFFF"/>
                </a:solidFill>
              </a:defRPr>
            </a:lvl4pPr>
            <a:lvl5pPr marL="411956" indent="-82154">
              <a:defRPr sz="600">
                <a:solidFill>
                  <a:srgbClr val="FFFFFF"/>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7"/>
          <p:cNvSpPr>
            <a:spLocks noGrp="1"/>
          </p:cNvSpPr>
          <p:nvPr>
            <p:ph type="body" sz="quarter" idx="27" hasCustomPrompt="1"/>
          </p:nvPr>
        </p:nvSpPr>
        <p:spPr>
          <a:xfrm>
            <a:off x="5892551" y="3854261"/>
            <a:ext cx="2240280" cy="322326"/>
          </a:xfrm>
          <a:solidFill>
            <a:srgbClr val="E82034"/>
          </a:solidFill>
          <a:ln w="25400" cap="flat" cmpd="sng" algn="ctr">
            <a:noFill/>
            <a:prstDash val="solid"/>
            <a:miter lim="800000"/>
            <a:headEnd type="none" w="med" len="med"/>
            <a:tailEnd type="none" w="med" len="med"/>
          </a:ln>
        </p:spPr>
        <p:txBody>
          <a:bodyPr lIns="91440" rIns="91440" anchor="ctr" anchorCtr="0"/>
          <a:lstStyle>
            <a:lvl1pPr>
              <a:defRPr sz="750">
                <a:solidFill>
                  <a:srgbClr val="FFFFFF"/>
                </a:solidFill>
              </a:defRPr>
            </a:lvl1pPr>
          </a:lstStyle>
          <a:p>
            <a:pPr lvl="0"/>
            <a:r>
              <a:rPr lang="en-US" dirty="0"/>
              <a:t>Insert Picture description</a:t>
            </a:r>
          </a:p>
        </p:txBody>
      </p:sp>
      <p:sp>
        <p:nvSpPr>
          <p:cNvPr id="20" name="Text Placeholder 17"/>
          <p:cNvSpPr>
            <a:spLocks noGrp="1"/>
          </p:cNvSpPr>
          <p:nvPr>
            <p:ph type="body" sz="quarter" idx="16" hasCustomPrompt="1"/>
          </p:nvPr>
        </p:nvSpPr>
        <p:spPr>
          <a:xfrm>
            <a:off x="507494" y="3808925"/>
            <a:ext cx="5038344" cy="363474"/>
          </a:xfrm>
          <a:solidFill>
            <a:srgbClr val="E82034"/>
          </a:solidFill>
          <a:ln w="25400" cap="flat" cmpd="sng" algn="ctr">
            <a:noFill/>
            <a:prstDash val="solid"/>
            <a:miter lim="800000"/>
            <a:headEnd type="none" w="med" len="med"/>
            <a:tailEnd type="none" w="med" len="med"/>
          </a:ln>
        </p:spPr>
        <p:txBody>
          <a:bodyPr lIns="91440" rIns="91440" anchor="ctr" anchorCtr="0"/>
          <a:lstStyle>
            <a:lvl1pPr>
              <a:defRPr sz="825">
                <a:solidFill>
                  <a:srgbClr val="FFFFFF"/>
                </a:solidFill>
              </a:defRPr>
            </a:lvl1pPr>
          </a:lstStyle>
          <a:p>
            <a:pPr lvl="0"/>
            <a:r>
              <a:rPr lang="en-US" dirty="0"/>
              <a:t>Insert Picture description</a:t>
            </a:r>
          </a:p>
        </p:txBody>
      </p:sp>
      <p:sp>
        <p:nvSpPr>
          <p:cNvPr id="18" name="Rectangle 17"/>
          <p:cNvSpPr/>
          <p:nvPr/>
        </p:nvSpPr>
        <p:spPr>
          <a:xfrm>
            <a:off x="-882" y="370841"/>
            <a:ext cx="354013" cy="120015"/>
          </a:xfrm>
          <a:prstGeom prst="rect">
            <a:avLst/>
          </a:prstGeom>
          <a:solidFill>
            <a:srgbClr val="E820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50"/>
          </a:p>
        </p:txBody>
      </p:sp>
      <p:cxnSp>
        <p:nvCxnSpPr>
          <p:cNvPr id="11" name="Straight Connector 10"/>
          <p:cNvCxnSpPr/>
          <p:nvPr/>
        </p:nvCxnSpPr>
        <p:spPr bwMode="auto">
          <a:xfrm flipV="1">
            <a:off x="501874" y="3794645"/>
            <a:ext cx="5056632" cy="1400"/>
          </a:xfrm>
          <a:prstGeom prst="line">
            <a:avLst/>
          </a:prstGeom>
          <a:solidFill>
            <a:schemeClr val="accent1"/>
          </a:solidFill>
          <a:ln w="25400" cap="flat" cmpd="sng" algn="ctr">
            <a:solidFill>
              <a:schemeClr val="bg1"/>
            </a:solidFill>
            <a:prstDash val="solid"/>
            <a:round/>
            <a:headEnd type="none" w="med" len="med"/>
            <a:tailEnd type="none" w="med" len="med"/>
          </a:ln>
          <a:effectLst/>
        </p:spPr>
      </p:cxnSp>
      <p:cxnSp>
        <p:nvCxnSpPr>
          <p:cNvPr id="14" name="Straight Connector 13"/>
          <p:cNvCxnSpPr/>
          <p:nvPr/>
        </p:nvCxnSpPr>
        <p:spPr bwMode="auto">
          <a:xfrm flipV="1">
            <a:off x="5886931" y="2217709"/>
            <a:ext cx="2258568" cy="1400"/>
          </a:xfrm>
          <a:prstGeom prst="line">
            <a:avLst/>
          </a:prstGeom>
          <a:solidFill>
            <a:schemeClr val="accent1"/>
          </a:solidFill>
          <a:ln w="25400" cap="flat" cmpd="sng" algn="ctr">
            <a:solidFill>
              <a:schemeClr val="bg1"/>
            </a:solidFill>
            <a:prstDash val="solid"/>
            <a:round/>
            <a:headEnd type="none" w="med" len="med"/>
            <a:tailEnd type="none" w="med" len="med"/>
          </a:ln>
          <a:effectLst/>
        </p:spPr>
      </p:cxnSp>
      <p:cxnSp>
        <p:nvCxnSpPr>
          <p:cNvPr id="19" name="Straight Connector 18"/>
          <p:cNvCxnSpPr/>
          <p:nvPr/>
        </p:nvCxnSpPr>
        <p:spPr bwMode="auto">
          <a:xfrm flipV="1">
            <a:off x="5886931" y="3833110"/>
            <a:ext cx="2258568" cy="1400"/>
          </a:xfrm>
          <a:prstGeom prst="line">
            <a:avLst/>
          </a:prstGeom>
          <a:solidFill>
            <a:schemeClr val="accent1"/>
          </a:solidFill>
          <a:ln w="25400"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19514764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 small box w/side text">
    <p:spTree>
      <p:nvGrpSpPr>
        <p:cNvPr id="1" name=""/>
        <p:cNvGrpSpPr/>
        <p:nvPr/>
      </p:nvGrpSpPr>
      <p:grpSpPr>
        <a:xfrm>
          <a:off x="0" y="0"/>
          <a:ext cx="0" cy="0"/>
          <a:chOff x="0" y="0"/>
          <a:chExt cx="0" cy="0"/>
        </a:xfrm>
      </p:grpSpPr>
      <p:sp>
        <p:nvSpPr>
          <p:cNvPr id="29" name="Rectangle 28"/>
          <p:cNvSpPr/>
          <p:nvPr/>
        </p:nvSpPr>
        <p:spPr bwMode="auto">
          <a:xfrm>
            <a:off x="482727" y="1200151"/>
            <a:ext cx="3611880" cy="2995574"/>
          </a:xfrm>
          <a:prstGeom prst="rect">
            <a:avLst/>
          </a:prstGeom>
          <a:solidFill>
            <a:srgbClr val="E82034"/>
          </a:solidFill>
          <a:ln w="50800" cap="flat" cmpd="sng" algn="ctr">
            <a:solidFill>
              <a:srgbClr val="FFFFFF"/>
            </a:solidFill>
            <a:prstDash val="solid"/>
            <a:round/>
            <a:headEnd type="none" w="med" len="med"/>
            <a:tailEnd type="none" w="med" len="med"/>
          </a:ln>
          <a:effectLst>
            <a:outerShdw blurRad="254000" dist="25400" dir="1560000">
              <a:srgbClr val="000000">
                <a:alpha val="40000"/>
              </a:srgbClr>
            </a:outerShdw>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8" name="Content Placeholder 2"/>
          <p:cNvSpPr>
            <a:spLocks noGrp="1"/>
          </p:cNvSpPr>
          <p:nvPr>
            <p:ph idx="23" hasCustomPrompt="1"/>
          </p:nvPr>
        </p:nvSpPr>
        <p:spPr>
          <a:xfrm>
            <a:off x="507494" y="1221116"/>
            <a:ext cx="3557016" cy="2569739"/>
          </a:xfrm>
          <a:solidFill>
            <a:srgbClr val="E82034"/>
          </a:solidFill>
          <a:ln w="50800">
            <a:noFill/>
          </a:ln>
          <a:effectLst/>
        </p:spPr>
        <p:txBody>
          <a:bodyPr lIns="91440" tIns="91440" rIns="91440" bIns="91440"/>
          <a:lstStyle>
            <a:lvl1pPr>
              <a:defRPr sz="1050">
                <a:solidFill>
                  <a:srgbClr val="FFFFFF"/>
                </a:solidFill>
              </a:defRPr>
            </a:lvl1pPr>
            <a:lvl2pPr marL="113110" indent="-85725">
              <a:defRPr sz="975">
                <a:solidFill>
                  <a:srgbClr val="FFFFFF"/>
                </a:solidFill>
              </a:defRPr>
            </a:lvl2pPr>
            <a:lvl3pPr marL="254794" indent="-114300">
              <a:defRPr sz="900">
                <a:solidFill>
                  <a:srgbClr val="FFFFFF"/>
                </a:solidFill>
              </a:defRPr>
            </a:lvl3pPr>
            <a:lvl4pPr marL="363141" indent="-82154">
              <a:defRPr sz="825">
                <a:solidFill>
                  <a:srgbClr val="FFFFFF"/>
                </a:solidFill>
              </a:defRPr>
            </a:lvl4pPr>
            <a:lvl5pPr marL="486966" indent="-97631">
              <a:defRPr sz="750">
                <a:solidFill>
                  <a:srgbClr val="FFFFFF"/>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7"/>
          <p:cNvSpPr>
            <a:spLocks noGrp="1"/>
          </p:cNvSpPr>
          <p:nvPr>
            <p:ph type="body" sz="quarter" idx="16" hasCustomPrompt="1"/>
          </p:nvPr>
        </p:nvSpPr>
        <p:spPr>
          <a:xfrm>
            <a:off x="507494" y="3808925"/>
            <a:ext cx="3557016" cy="363474"/>
          </a:xfrm>
          <a:solidFill>
            <a:srgbClr val="E82034"/>
          </a:solidFill>
          <a:ln w="25400" cap="flat" cmpd="sng" algn="ctr">
            <a:noFill/>
            <a:prstDash val="solid"/>
            <a:miter lim="800000"/>
            <a:headEnd type="none" w="med" len="med"/>
            <a:tailEnd type="none" w="med" len="med"/>
          </a:ln>
        </p:spPr>
        <p:txBody>
          <a:bodyPr lIns="91440" rIns="91440" anchor="ctr" anchorCtr="0"/>
          <a:lstStyle>
            <a:lvl1pPr>
              <a:defRPr sz="825">
                <a:solidFill>
                  <a:srgbClr val="FFFFFF"/>
                </a:solidFill>
              </a:defRPr>
            </a:lvl1pPr>
          </a:lstStyle>
          <a:p>
            <a:pPr lvl="0"/>
            <a:r>
              <a:rPr lang="en-US" dirty="0"/>
              <a:t>Insert Picture description</a:t>
            </a:r>
          </a:p>
        </p:txBody>
      </p:sp>
      <p:sp>
        <p:nvSpPr>
          <p:cNvPr id="2" name="Title 1"/>
          <p:cNvSpPr>
            <a:spLocks noGrp="1"/>
          </p:cNvSpPr>
          <p:nvPr>
            <p:ph type="title"/>
          </p:nvPr>
        </p:nvSpPr>
        <p:spPr>
          <a:xfrm>
            <a:off x="457202" y="314960"/>
            <a:ext cx="8239125" cy="802640"/>
          </a:xfrm>
        </p:spPr>
        <p:txBody>
          <a:bodyPr/>
          <a:lstStyle/>
          <a:p>
            <a:r>
              <a:rPr lang="en-US"/>
              <a:t>Click to edit Master title style</a:t>
            </a:r>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B3A9AE2C-F068-4AF0-9B1D-D6FA5D2BEE66}" type="slidenum">
              <a:rPr lang="en-US" smtClean="0"/>
              <a:t>‹#›</a:t>
            </a:fld>
            <a:endParaRPr lang="en-US"/>
          </a:p>
        </p:txBody>
      </p:sp>
      <p:cxnSp>
        <p:nvCxnSpPr>
          <p:cNvPr id="11" name="Straight Connector 10"/>
          <p:cNvCxnSpPr/>
          <p:nvPr/>
        </p:nvCxnSpPr>
        <p:spPr bwMode="auto">
          <a:xfrm flipV="1">
            <a:off x="501874" y="3794645"/>
            <a:ext cx="3566160" cy="1400"/>
          </a:xfrm>
          <a:prstGeom prst="line">
            <a:avLst/>
          </a:prstGeom>
          <a:solidFill>
            <a:schemeClr val="accent1"/>
          </a:solidFill>
          <a:ln w="25400" cap="flat" cmpd="sng" algn="ctr">
            <a:solidFill>
              <a:schemeClr val="bg1"/>
            </a:solidFill>
            <a:prstDash val="solid"/>
            <a:round/>
            <a:headEnd type="none" w="med" len="med"/>
            <a:tailEnd type="none" w="med" len="med"/>
          </a:ln>
          <a:effectLst/>
        </p:spPr>
      </p:cxnSp>
      <p:cxnSp>
        <p:nvCxnSpPr>
          <p:cNvPr id="20" name="Connecteur droit 21"/>
          <p:cNvCxnSpPr/>
          <p:nvPr/>
        </p:nvCxnSpPr>
        <p:spPr>
          <a:xfrm>
            <a:off x="4349718" y="1188778"/>
            <a:ext cx="0" cy="3046095"/>
          </a:xfrm>
          <a:prstGeom prst="line">
            <a:avLst/>
          </a:prstGeom>
          <a:ln w="3175">
            <a:solidFill>
              <a:schemeClr val="bg1">
                <a:lumMod val="75000"/>
              </a:schemeClr>
            </a:solidFill>
            <a:prstDash val="solid"/>
          </a:ln>
          <a:effectLst>
            <a:outerShdw dist="12700" algn="l"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21" name="Content Placeholder 2"/>
          <p:cNvSpPr>
            <a:spLocks noGrp="1"/>
          </p:cNvSpPr>
          <p:nvPr>
            <p:ph idx="24" hasCustomPrompt="1"/>
          </p:nvPr>
        </p:nvSpPr>
        <p:spPr>
          <a:xfrm>
            <a:off x="4572001" y="1865195"/>
            <a:ext cx="4118792" cy="2873970"/>
          </a:xfrm>
        </p:spPr>
        <p:txBody>
          <a:bodyPr/>
          <a:lstStyle>
            <a:lvl1pPr>
              <a:defRPr sz="1050"/>
            </a:lvl1pPr>
            <a:lvl2pPr marL="113110" indent="-85725">
              <a:defRPr sz="975"/>
            </a:lvl2pPr>
            <a:lvl3pPr marL="254794" indent="-114300">
              <a:defRPr sz="900"/>
            </a:lvl3pPr>
            <a:lvl4pPr marL="363141" indent="-82154">
              <a:defRPr sz="825"/>
            </a:lvl4pPr>
            <a:lvl5pPr marL="486966" indent="-97631">
              <a:defRPr sz="75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2"/>
          <p:cNvSpPr>
            <a:spLocks noGrp="1"/>
          </p:cNvSpPr>
          <p:nvPr>
            <p:ph type="body" sz="quarter" idx="25" hasCustomPrompt="1"/>
          </p:nvPr>
        </p:nvSpPr>
        <p:spPr>
          <a:xfrm>
            <a:off x="4571759" y="955344"/>
            <a:ext cx="4124567" cy="412365"/>
          </a:xfrm>
        </p:spPr>
        <p:txBody>
          <a:bodyPr anchor="b" anchorCtr="0"/>
          <a:lstStyle>
            <a:lvl1pPr>
              <a:defRPr sz="1050" b="1"/>
            </a:lvl1pPr>
          </a:lstStyle>
          <a:p>
            <a:pPr lvl="0"/>
            <a:r>
              <a:rPr lang="en-US" dirty="0"/>
              <a:t>Insert picture description</a:t>
            </a:r>
          </a:p>
        </p:txBody>
      </p:sp>
      <p:sp>
        <p:nvSpPr>
          <p:cNvPr id="25" name="Text Placeholder 24"/>
          <p:cNvSpPr>
            <a:spLocks noGrp="1"/>
          </p:cNvSpPr>
          <p:nvPr>
            <p:ph type="body" sz="quarter" idx="26" hasCustomPrompt="1"/>
          </p:nvPr>
        </p:nvSpPr>
        <p:spPr>
          <a:xfrm>
            <a:off x="4571757" y="1422948"/>
            <a:ext cx="4124568" cy="402440"/>
          </a:xfrm>
        </p:spPr>
        <p:txBody>
          <a:bodyPr/>
          <a:lstStyle>
            <a:lvl1pPr>
              <a:defRPr sz="1050">
                <a:solidFill>
                  <a:schemeClr val="bg2"/>
                </a:solidFill>
              </a:defRPr>
            </a:lvl1pPr>
          </a:lstStyle>
          <a:p>
            <a:pPr lvl="0"/>
            <a:r>
              <a:rPr lang="en-US" dirty="0"/>
              <a:t>Subhead</a:t>
            </a:r>
          </a:p>
        </p:txBody>
      </p:sp>
      <p:sp>
        <p:nvSpPr>
          <p:cNvPr id="14" name="Rectangle 13"/>
          <p:cNvSpPr/>
          <p:nvPr/>
        </p:nvSpPr>
        <p:spPr>
          <a:xfrm>
            <a:off x="-882" y="370841"/>
            <a:ext cx="354013" cy="120015"/>
          </a:xfrm>
          <a:prstGeom prst="rect">
            <a:avLst/>
          </a:prstGeom>
          <a:solidFill>
            <a:srgbClr val="E820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50"/>
          </a:p>
        </p:txBody>
      </p:sp>
    </p:spTree>
    <p:extLst>
      <p:ext uri="{BB962C8B-B14F-4D97-AF65-F5344CB8AC3E}">
        <p14:creationId xmlns:p14="http://schemas.microsoft.com/office/powerpoint/2010/main" val="337574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 large box w/side text">
    <p:spTree>
      <p:nvGrpSpPr>
        <p:cNvPr id="1" name=""/>
        <p:cNvGrpSpPr/>
        <p:nvPr/>
      </p:nvGrpSpPr>
      <p:grpSpPr>
        <a:xfrm>
          <a:off x="0" y="0"/>
          <a:ext cx="0" cy="0"/>
          <a:chOff x="0" y="0"/>
          <a:chExt cx="0" cy="0"/>
        </a:xfrm>
      </p:grpSpPr>
      <p:sp>
        <p:nvSpPr>
          <p:cNvPr id="14" name="Rectangle 13"/>
          <p:cNvSpPr/>
          <p:nvPr/>
        </p:nvSpPr>
        <p:spPr bwMode="auto">
          <a:xfrm>
            <a:off x="482727" y="1200151"/>
            <a:ext cx="5239512" cy="2995574"/>
          </a:xfrm>
          <a:prstGeom prst="rect">
            <a:avLst/>
          </a:prstGeom>
          <a:solidFill>
            <a:srgbClr val="E82034"/>
          </a:solidFill>
          <a:ln w="50800" cap="flat" cmpd="sng" algn="ctr">
            <a:solidFill>
              <a:srgbClr val="FFFFFF"/>
            </a:solidFill>
            <a:prstDash val="solid"/>
            <a:round/>
            <a:headEnd type="none" w="med" len="med"/>
            <a:tailEnd type="none" w="med" len="med"/>
          </a:ln>
          <a:effectLst>
            <a:outerShdw blurRad="254000" dist="25400" dir="1560000">
              <a:srgbClr val="000000">
                <a:alpha val="40000"/>
              </a:srgbClr>
            </a:outerShdw>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 name="Title 1"/>
          <p:cNvSpPr>
            <a:spLocks noGrp="1"/>
          </p:cNvSpPr>
          <p:nvPr>
            <p:ph type="title"/>
          </p:nvPr>
        </p:nvSpPr>
        <p:spPr>
          <a:xfrm>
            <a:off x="457202" y="314960"/>
            <a:ext cx="8239125" cy="802640"/>
          </a:xfrm>
        </p:spPr>
        <p:txBody>
          <a:bodyPr/>
          <a:lstStyle/>
          <a:p>
            <a:r>
              <a:rPr lang="en-US"/>
              <a:t>Click to edit Master title style</a:t>
            </a:r>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B3A9AE2C-F068-4AF0-9B1D-D6FA5D2BEE66}" type="slidenum">
              <a:rPr lang="en-US" smtClean="0"/>
              <a:t>‹#›</a:t>
            </a:fld>
            <a:endParaRPr lang="en-US"/>
          </a:p>
        </p:txBody>
      </p:sp>
      <p:cxnSp>
        <p:nvCxnSpPr>
          <p:cNvPr id="20" name="Connecteur droit 21"/>
          <p:cNvCxnSpPr/>
          <p:nvPr/>
        </p:nvCxnSpPr>
        <p:spPr>
          <a:xfrm>
            <a:off x="5974098" y="1188778"/>
            <a:ext cx="0" cy="3046095"/>
          </a:xfrm>
          <a:prstGeom prst="line">
            <a:avLst/>
          </a:prstGeom>
          <a:ln w="3175">
            <a:solidFill>
              <a:schemeClr val="bg1">
                <a:lumMod val="75000"/>
              </a:schemeClr>
            </a:solidFill>
            <a:prstDash val="solid"/>
          </a:ln>
          <a:effectLst>
            <a:outerShdw dist="12700" algn="l"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21" name="Content Placeholder 2"/>
          <p:cNvSpPr>
            <a:spLocks noGrp="1"/>
          </p:cNvSpPr>
          <p:nvPr>
            <p:ph idx="24" hasCustomPrompt="1"/>
          </p:nvPr>
        </p:nvSpPr>
        <p:spPr>
          <a:xfrm>
            <a:off x="6198145" y="1865195"/>
            <a:ext cx="2492648" cy="2873970"/>
          </a:xfrm>
        </p:spPr>
        <p:txBody>
          <a:bodyPr/>
          <a:lstStyle>
            <a:lvl1pPr>
              <a:defRPr sz="1050"/>
            </a:lvl1pPr>
            <a:lvl2pPr marL="113110" indent="-85725">
              <a:defRPr sz="975"/>
            </a:lvl2pPr>
            <a:lvl3pPr marL="254794" indent="-114300">
              <a:defRPr sz="900"/>
            </a:lvl3pPr>
            <a:lvl4pPr marL="363141" indent="-82154">
              <a:defRPr sz="825"/>
            </a:lvl4pPr>
            <a:lvl5pPr marL="486966" indent="-97631">
              <a:defRPr sz="75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2"/>
          <p:cNvSpPr>
            <a:spLocks noGrp="1"/>
          </p:cNvSpPr>
          <p:nvPr>
            <p:ph type="body" sz="quarter" idx="25" hasCustomPrompt="1"/>
          </p:nvPr>
        </p:nvSpPr>
        <p:spPr>
          <a:xfrm>
            <a:off x="6200183" y="955344"/>
            <a:ext cx="2496143" cy="412365"/>
          </a:xfrm>
        </p:spPr>
        <p:txBody>
          <a:bodyPr anchor="b" anchorCtr="0"/>
          <a:lstStyle>
            <a:lvl1pPr>
              <a:defRPr sz="1050" b="1"/>
            </a:lvl1pPr>
          </a:lstStyle>
          <a:p>
            <a:pPr lvl="0"/>
            <a:r>
              <a:rPr lang="en-US" dirty="0"/>
              <a:t>Insert picture description</a:t>
            </a:r>
          </a:p>
        </p:txBody>
      </p:sp>
      <p:sp>
        <p:nvSpPr>
          <p:cNvPr id="25" name="Text Placeholder 24"/>
          <p:cNvSpPr>
            <a:spLocks noGrp="1"/>
          </p:cNvSpPr>
          <p:nvPr>
            <p:ph type="body" sz="quarter" idx="26" hasCustomPrompt="1"/>
          </p:nvPr>
        </p:nvSpPr>
        <p:spPr>
          <a:xfrm>
            <a:off x="6200181" y="1422948"/>
            <a:ext cx="2496144" cy="402440"/>
          </a:xfrm>
        </p:spPr>
        <p:txBody>
          <a:bodyPr/>
          <a:lstStyle>
            <a:lvl1pPr>
              <a:defRPr sz="1050">
                <a:solidFill>
                  <a:schemeClr val="bg2"/>
                </a:solidFill>
              </a:defRPr>
            </a:lvl1pPr>
          </a:lstStyle>
          <a:p>
            <a:pPr lvl="0"/>
            <a:r>
              <a:rPr lang="en-US" dirty="0"/>
              <a:t>Subhead</a:t>
            </a:r>
          </a:p>
        </p:txBody>
      </p:sp>
      <p:sp>
        <p:nvSpPr>
          <p:cNvPr id="16" name="Rectangle 15"/>
          <p:cNvSpPr/>
          <p:nvPr/>
        </p:nvSpPr>
        <p:spPr>
          <a:xfrm>
            <a:off x="-882" y="370841"/>
            <a:ext cx="354013" cy="120015"/>
          </a:xfrm>
          <a:prstGeom prst="rect">
            <a:avLst/>
          </a:prstGeom>
          <a:solidFill>
            <a:srgbClr val="E820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50"/>
          </a:p>
        </p:txBody>
      </p:sp>
      <p:sp>
        <p:nvSpPr>
          <p:cNvPr id="15" name="Content Placeholder 2"/>
          <p:cNvSpPr>
            <a:spLocks noGrp="1"/>
          </p:cNvSpPr>
          <p:nvPr>
            <p:ph idx="23" hasCustomPrompt="1"/>
          </p:nvPr>
        </p:nvSpPr>
        <p:spPr>
          <a:xfrm>
            <a:off x="507493" y="1221116"/>
            <a:ext cx="5193792" cy="2569739"/>
          </a:xfrm>
          <a:solidFill>
            <a:srgbClr val="E82034"/>
          </a:solidFill>
          <a:ln w="50800">
            <a:noFill/>
          </a:ln>
          <a:effectLst/>
        </p:spPr>
        <p:txBody>
          <a:bodyPr lIns="91440" tIns="91440" rIns="91440" bIns="91440"/>
          <a:lstStyle>
            <a:lvl1pPr>
              <a:defRPr sz="1050">
                <a:solidFill>
                  <a:srgbClr val="FFFFFF"/>
                </a:solidFill>
              </a:defRPr>
            </a:lvl1pPr>
            <a:lvl2pPr marL="113110" indent="-85725">
              <a:defRPr sz="975">
                <a:solidFill>
                  <a:srgbClr val="FFFFFF"/>
                </a:solidFill>
              </a:defRPr>
            </a:lvl2pPr>
            <a:lvl3pPr marL="254794" indent="-114300">
              <a:defRPr sz="900">
                <a:solidFill>
                  <a:srgbClr val="FFFFFF"/>
                </a:solidFill>
              </a:defRPr>
            </a:lvl3pPr>
            <a:lvl4pPr marL="363141" indent="-82154">
              <a:defRPr sz="825">
                <a:solidFill>
                  <a:srgbClr val="FFFFFF"/>
                </a:solidFill>
              </a:defRPr>
            </a:lvl4pPr>
            <a:lvl5pPr marL="486966" indent="-97631">
              <a:defRPr sz="750">
                <a:solidFill>
                  <a:srgbClr val="FFFFFF"/>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7"/>
          <p:cNvSpPr>
            <a:spLocks noGrp="1"/>
          </p:cNvSpPr>
          <p:nvPr>
            <p:ph type="body" sz="quarter" idx="16" hasCustomPrompt="1"/>
          </p:nvPr>
        </p:nvSpPr>
        <p:spPr>
          <a:xfrm>
            <a:off x="507493" y="3808925"/>
            <a:ext cx="5193792" cy="363474"/>
          </a:xfrm>
          <a:solidFill>
            <a:srgbClr val="E82034"/>
          </a:solidFill>
          <a:ln w="25400" cap="flat" cmpd="sng" algn="ctr">
            <a:noFill/>
            <a:prstDash val="solid"/>
            <a:miter lim="800000"/>
            <a:headEnd type="none" w="med" len="med"/>
            <a:tailEnd type="none" w="med" len="med"/>
          </a:ln>
        </p:spPr>
        <p:txBody>
          <a:bodyPr lIns="91440" rIns="91440" anchor="ctr" anchorCtr="0"/>
          <a:lstStyle>
            <a:lvl1pPr>
              <a:defRPr sz="825">
                <a:solidFill>
                  <a:srgbClr val="FFFFFF"/>
                </a:solidFill>
              </a:defRPr>
            </a:lvl1pPr>
          </a:lstStyle>
          <a:p>
            <a:pPr lvl="0"/>
            <a:r>
              <a:rPr lang="en-US" dirty="0"/>
              <a:t>Insert Picture description</a:t>
            </a:r>
          </a:p>
        </p:txBody>
      </p:sp>
      <p:cxnSp>
        <p:nvCxnSpPr>
          <p:cNvPr id="19" name="Straight Connector 18"/>
          <p:cNvCxnSpPr/>
          <p:nvPr/>
        </p:nvCxnSpPr>
        <p:spPr bwMode="auto">
          <a:xfrm flipV="1">
            <a:off x="501874" y="3791316"/>
            <a:ext cx="5212080" cy="4730"/>
          </a:xfrm>
          <a:prstGeom prst="line">
            <a:avLst/>
          </a:prstGeom>
          <a:solidFill>
            <a:schemeClr val="accent1"/>
          </a:solidFill>
          <a:ln w="25400"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244193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lack screen w/text box">
    <p:spTree>
      <p:nvGrpSpPr>
        <p:cNvPr id="1" name=""/>
        <p:cNvGrpSpPr/>
        <p:nvPr/>
      </p:nvGrpSpPr>
      <p:grpSpPr>
        <a:xfrm>
          <a:off x="0" y="0"/>
          <a:ext cx="0" cy="0"/>
          <a:chOff x="0" y="0"/>
          <a:chExt cx="0" cy="0"/>
        </a:xfrm>
      </p:grpSpPr>
      <p:pic>
        <p:nvPicPr>
          <p:cNvPr id="14" name="Picture 8"/>
          <p:cNvPicPr>
            <a:picLocks/>
          </p:cNvPicPr>
          <p:nvPr/>
        </p:nvPicPr>
        <p:blipFill>
          <a:blip r:embed="rId2" cstate="email">
            <a:extLst>
              <a:ext uri="{28A0092B-C50C-407E-A947-70E740481C1C}">
                <a14:useLocalDpi xmlns:a14="http://schemas.microsoft.com/office/drawing/2010/main"/>
              </a:ext>
            </a:extLst>
          </a:blip>
          <a:srcRect b="3373"/>
          <a:stretch>
            <a:fillRect/>
          </a:stretch>
        </p:blipFill>
        <p:spPr bwMode="auto">
          <a:xfrm>
            <a:off x="3025399" y="1339849"/>
            <a:ext cx="6003925" cy="3206945"/>
          </a:xfrm>
          <a:prstGeom prst="rect">
            <a:avLst/>
          </a:prstGeom>
          <a:noFill/>
          <a:ln w="9525">
            <a:noFill/>
            <a:miter lim="800000"/>
            <a:headEnd/>
            <a:tailEnd/>
          </a:ln>
        </p:spPr>
      </p:pic>
      <p:sp>
        <p:nvSpPr>
          <p:cNvPr id="28" name="Content Placeholder 2"/>
          <p:cNvSpPr>
            <a:spLocks noGrp="1"/>
          </p:cNvSpPr>
          <p:nvPr>
            <p:ph idx="23" hasCustomPrompt="1"/>
          </p:nvPr>
        </p:nvSpPr>
        <p:spPr>
          <a:xfrm>
            <a:off x="3409223" y="1624760"/>
            <a:ext cx="5109985" cy="2515439"/>
          </a:xfrm>
          <a:noFill/>
          <a:ln w="50800">
            <a:noFill/>
          </a:ln>
          <a:effectLst>
            <a:outerShdw blurRad="254000" dist="25400" dir="1560000">
              <a:schemeClr val="bg2">
                <a:lumMod val="50000"/>
                <a:alpha val="40000"/>
              </a:schemeClr>
            </a:outerShdw>
          </a:effectLst>
        </p:spPr>
        <p:txBody>
          <a:bodyPr lIns="91440" tIns="91440" rIns="91440" bIns="91440"/>
          <a:lstStyle>
            <a:lvl1pPr>
              <a:defRPr sz="1050">
                <a:solidFill>
                  <a:srgbClr val="FFFFFF"/>
                </a:solidFill>
              </a:defRPr>
            </a:lvl1pPr>
            <a:lvl2pPr marL="113110" indent="-85725">
              <a:defRPr sz="975">
                <a:solidFill>
                  <a:srgbClr val="FFFFFF"/>
                </a:solidFill>
              </a:defRPr>
            </a:lvl2pPr>
            <a:lvl3pPr marL="254794" indent="-114300">
              <a:defRPr sz="900">
                <a:solidFill>
                  <a:srgbClr val="FFFFFF"/>
                </a:solidFill>
              </a:defRPr>
            </a:lvl3pPr>
            <a:lvl4pPr marL="363141" indent="-82154">
              <a:defRPr sz="825">
                <a:solidFill>
                  <a:srgbClr val="FFFFFF"/>
                </a:solidFill>
              </a:defRPr>
            </a:lvl4pPr>
            <a:lvl5pPr marL="486966" indent="-97631">
              <a:defRPr sz="750">
                <a:solidFill>
                  <a:srgbClr val="FFFFFF"/>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B3A9AE2C-F068-4AF0-9B1D-D6FA5D2BEE66}" type="slidenum">
              <a:rPr lang="en-US" smtClean="0"/>
              <a:t>‹#›</a:t>
            </a:fld>
            <a:endParaRPr lang="en-US"/>
          </a:p>
        </p:txBody>
      </p:sp>
      <p:sp>
        <p:nvSpPr>
          <p:cNvPr id="21" name="Content Placeholder 2"/>
          <p:cNvSpPr>
            <a:spLocks noGrp="1"/>
          </p:cNvSpPr>
          <p:nvPr>
            <p:ph idx="24" hasCustomPrompt="1"/>
          </p:nvPr>
        </p:nvSpPr>
        <p:spPr>
          <a:xfrm>
            <a:off x="450402" y="1690612"/>
            <a:ext cx="2492648" cy="3048553"/>
          </a:xfrm>
        </p:spPr>
        <p:txBody>
          <a:bodyPr/>
          <a:lstStyle>
            <a:lvl1pPr>
              <a:defRPr sz="1050"/>
            </a:lvl1pPr>
            <a:lvl2pPr marL="113110" indent="-85725">
              <a:defRPr sz="975"/>
            </a:lvl2pPr>
            <a:lvl3pPr marL="254794" indent="-114300">
              <a:defRPr sz="900"/>
            </a:lvl3pPr>
            <a:lvl4pPr marL="363141" indent="-82154">
              <a:defRPr sz="825"/>
            </a:lvl4pPr>
            <a:lvl5pPr marL="486966" indent="-97631">
              <a:defRPr sz="75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7"/>
          <p:cNvSpPr>
            <a:spLocks noGrp="1"/>
          </p:cNvSpPr>
          <p:nvPr>
            <p:ph type="body" sz="quarter" idx="13" hasCustomPrompt="1"/>
          </p:nvPr>
        </p:nvSpPr>
        <p:spPr>
          <a:xfrm>
            <a:off x="360467" y="1167679"/>
            <a:ext cx="2540215" cy="456287"/>
          </a:xfrm>
          <a:solidFill>
            <a:srgbClr val="E82034"/>
          </a:solidFill>
          <a:ln>
            <a:noFill/>
          </a:ln>
        </p:spPr>
        <p:txBody>
          <a:bodyPr lIns="91440" rIns="91440" anchor="ctr" anchorCtr="0"/>
          <a:lstStyle>
            <a:lvl1pPr>
              <a:defRPr sz="1050" b="1" cap="all">
                <a:solidFill>
                  <a:schemeClr val="bg1"/>
                </a:solidFill>
              </a:defRPr>
            </a:lvl1pPr>
          </a:lstStyle>
          <a:p>
            <a:pPr lvl="0"/>
            <a:r>
              <a:rPr lang="en-US" dirty="0"/>
              <a:t>CLICK TO EDIT TITLE</a:t>
            </a:r>
          </a:p>
        </p:txBody>
      </p:sp>
      <p:sp>
        <p:nvSpPr>
          <p:cNvPr id="10" name="Title 1"/>
          <p:cNvSpPr>
            <a:spLocks noGrp="1"/>
          </p:cNvSpPr>
          <p:nvPr>
            <p:ph type="title"/>
          </p:nvPr>
        </p:nvSpPr>
        <p:spPr>
          <a:xfrm>
            <a:off x="457202" y="314960"/>
            <a:ext cx="8239125" cy="802640"/>
          </a:xfrm>
        </p:spPr>
        <p:txBody>
          <a:bodyPr/>
          <a:lstStyle/>
          <a:p>
            <a:r>
              <a:rPr lang="en-US"/>
              <a:t>Click to edit Master title style</a:t>
            </a:r>
            <a:endParaRPr lang="en-US" dirty="0"/>
          </a:p>
        </p:txBody>
      </p:sp>
      <p:sp>
        <p:nvSpPr>
          <p:cNvPr id="11" name="Rectangle 10"/>
          <p:cNvSpPr/>
          <p:nvPr/>
        </p:nvSpPr>
        <p:spPr>
          <a:xfrm>
            <a:off x="-882" y="370841"/>
            <a:ext cx="354013" cy="120015"/>
          </a:xfrm>
          <a:prstGeom prst="rect">
            <a:avLst/>
          </a:prstGeom>
          <a:solidFill>
            <a:srgbClr val="E820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50"/>
          </a:p>
        </p:txBody>
      </p:sp>
    </p:spTree>
    <p:extLst>
      <p:ext uri="{BB962C8B-B14F-4D97-AF65-F5344CB8AC3E}">
        <p14:creationId xmlns:p14="http://schemas.microsoft.com/office/powerpoint/2010/main" val="37532050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3075" name="Rectangle 3"/>
          <p:cNvSpPr>
            <a:spLocks noGrp="1" noChangeArrowheads="1"/>
          </p:cNvSpPr>
          <p:nvPr>
            <p:ph type="subTitle" idx="1" hasCustomPrompt="1"/>
          </p:nvPr>
        </p:nvSpPr>
        <p:spPr>
          <a:xfrm>
            <a:off x="457199" y="4062290"/>
            <a:ext cx="8232775" cy="717234"/>
          </a:xfrm>
        </p:spPr>
        <p:txBody>
          <a:bodyPr anchor="t" anchorCtr="0"/>
          <a:lstStyle>
            <a:lvl1pPr>
              <a:lnSpc>
                <a:spcPct val="95000"/>
              </a:lnSpc>
              <a:spcBef>
                <a:spcPts val="0"/>
              </a:spcBef>
              <a:defRPr sz="1500"/>
            </a:lvl1pPr>
          </a:lstStyle>
          <a:p>
            <a:r>
              <a:rPr lang="en-US" dirty="0"/>
              <a:t>Insert subtitle</a:t>
            </a:r>
          </a:p>
        </p:txBody>
      </p:sp>
      <p:sp>
        <p:nvSpPr>
          <p:cNvPr id="5" name="TextBox 4"/>
          <p:cNvSpPr txBox="1"/>
          <p:nvPr/>
        </p:nvSpPr>
        <p:spPr>
          <a:xfrm>
            <a:off x="452438" y="1563891"/>
            <a:ext cx="4267200" cy="1154162"/>
          </a:xfrm>
          <a:prstGeom prst="rect">
            <a:avLst/>
          </a:prstGeom>
          <a:noFill/>
        </p:spPr>
        <p:txBody>
          <a:bodyPr wrap="square" lIns="0" bIns="0" rtlCol="0">
            <a:spAutoFit/>
          </a:bodyPr>
          <a:lstStyle/>
          <a:p>
            <a:pPr>
              <a:lnSpc>
                <a:spcPct val="80000"/>
              </a:lnSpc>
            </a:pPr>
            <a:r>
              <a:rPr lang="en-US" sz="4500" b="1" dirty="0">
                <a:solidFill>
                  <a:schemeClr val="bg2"/>
                </a:solidFill>
              </a:rPr>
              <a:t>Thank</a:t>
            </a:r>
          </a:p>
          <a:p>
            <a:pPr>
              <a:lnSpc>
                <a:spcPct val="80000"/>
              </a:lnSpc>
            </a:pPr>
            <a:r>
              <a:rPr lang="en-US" sz="4500" b="1" dirty="0"/>
              <a:t>You</a:t>
            </a:r>
          </a:p>
        </p:txBody>
      </p:sp>
      <p:sp>
        <p:nvSpPr>
          <p:cNvPr id="8" name="Rectangle 7"/>
          <p:cNvSpPr/>
          <p:nvPr/>
        </p:nvSpPr>
        <p:spPr>
          <a:xfrm>
            <a:off x="-882" y="1649253"/>
            <a:ext cx="354013" cy="120015"/>
          </a:xfrm>
          <a:prstGeom prst="rect">
            <a:avLst/>
          </a:prstGeom>
          <a:solidFill>
            <a:srgbClr val="E820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50"/>
          </a:p>
        </p:txBody>
      </p:sp>
      <p:pic>
        <p:nvPicPr>
          <p:cNvPr id="7" name="Picture 6" descr="Dow logo 300 1.6.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418" y="249269"/>
            <a:ext cx="1463040" cy="363474"/>
          </a:xfrm>
          <a:prstGeom prst="rect">
            <a:avLst/>
          </a:prstGeom>
        </p:spPr>
      </p:pic>
    </p:spTree>
    <p:extLst>
      <p:ext uri="{BB962C8B-B14F-4D97-AF65-F5344CB8AC3E}">
        <p14:creationId xmlns:p14="http://schemas.microsoft.com/office/powerpoint/2010/main" val="15358799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B3A9AE2C-F068-4AF0-9B1D-D6FA5D2BEE66}" type="slidenum">
              <a:rPr lang="en-US" smtClean="0"/>
              <a:t>‹#›</a:t>
            </a:fld>
            <a:endParaRPr lang="en-US"/>
          </a:p>
        </p:txBody>
      </p:sp>
      <p:sp>
        <p:nvSpPr>
          <p:cNvPr id="5" name="Rectangle 4"/>
          <p:cNvSpPr/>
          <p:nvPr/>
        </p:nvSpPr>
        <p:spPr>
          <a:xfrm>
            <a:off x="-882" y="370841"/>
            <a:ext cx="354013" cy="120015"/>
          </a:xfrm>
          <a:prstGeom prst="rect">
            <a:avLst/>
          </a:prstGeom>
          <a:solidFill>
            <a:srgbClr val="E820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350"/>
          </a:p>
        </p:txBody>
      </p:sp>
    </p:spTree>
    <p:extLst>
      <p:ext uri="{BB962C8B-B14F-4D97-AF65-F5344CB8AC3E}">
        <p14:creationId xmlns:p14="http://schemas.microsoft.com/office/powerpoint/2010/main" val="19105495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4"/>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792" indent="0">
              <a:buNone/>
              <a:defRPr sz="1050"/>
            </a:lvl2pPr>
            <a:lvl3pPr marL="685582" indent="0">
              <a:buNone/>
              <a:defRPr sz="900"/>
            </a:lvl3pPr>
            <a:lvl4pPr marL="1028374" indent="0">
              <a:buNone/>
              <a:defRPr sz="750"/>
            </a:lvl4pPr>
            <a:lvl5pPr marL="1371164" indent="0">
              <a:buNone/>
              <a:defRPr sz="750"/>
            </a:lvl5pPr>
            <a:lvl6pPr marL="1713956" indent="0">
              <a:buNone/>
              <a:defRPr sz="750"/>
            </a:lvl6pPr>
            <a:lvl7pPr marL="2056746" indent="0">
              <a:buNone/>
              <a:defRPr sz="750"/>
            </a:lvl7pPr>
            <a:lvl8pPr marL="2399537" indent="0">
              <a:buNone/>
              <a:defRPr sz="750"/>
            </a:lvl8pPr>
            <a:lvl9pPr marL="2742329"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78"/>
            <a:ext cx="2057400" cy="273844"/>
          </a:xfrm>
          <a:prstGeom prst="rect">
            <a:avLst/>
          </a:prstGeom>
        </p:spPr>
        <p:txBody>
          <a:bodyPr/>
          <a:lstStyle/>
          <a:p>
            <a:fld id="{DCB654AC-D6CB-4321-83E5-2EE26FD5A862}" type="datetimeFigureOut">
              <a:rPr lang="en-US" smtClean="0"/>
              <a:t>1/20/2020</a:t>
            </a:fld>
            <a:endParaRPr lang="en-US"/>
          </a:p>
        </p:txBody>
      </p:sp>
      <p:sp>
        <p:nvSpPr>
          <p:cNvPr id="7" name="Slide Number Placeholder 6"/>
          <p:cNvSpPr>
            <a:spLocks noGrp="1"/>
          </p:cNvSpPr>
          <p:nvPr>
            <p:ph type="sldNum" sz="quarter" idx="12"/>
          </p:nvPr>
        </p:nvSpPr>
        <p:spPr/>
        <p:txBody>
          <a:bodyPr/>
          <a:lstStyle/>
          <a:p>
            <a:fld id="{B3A9AE2C-F068-4AF0-9B1D-D6FA5D2BEE66}" type="slidenum">
              <a:rPr lang="en-US" smtClean="0"/>
              <a:t>‹#›</a:t>
            </a:fld>
            <a:endParaRPr lang="en-US"/>
          </a:p>
        </p:txBody>
      </p:sp>
      <p:pic>
        <p:nvPicPr>
          <p:cNvPr id="8" name="Picture 7" descr="Dow logo 300 0.8.jpg"/>
          <p:cNvPicPr>
            <a:picLocks noChangeAspect="1"/>
          </p:cNvPicPr>
          <p:nvPr/>
        </p:nvPicPr>
        <p:blipFill>
          <a:blip r:embed="rId2" cstate="print"/>
          <a:stretch>
            <a:fillRect/>
          </a:stretch>
        </p:blipFill>
        <p:spPr>
          <a:xfrm>
            <a:off x="261938" y="4728020"/>
            <a:ext cx="548640" cy="219456"/>
          </a:xfrm>
          <a:prstGeom prst="rect">
            <a:avLst/>
          </a:prstGeom>
        </p:spPr>
      </p:pic>
      <p:sp>
        <p:nvSpPr>
          <p:cNvPr id="9" name="Rectangle 8"/>
          <p:cNvSpPr/>
          <p:nvPr/>
        </p:nvSpPr>
        <p:spPr>
          <a:xfrm>
            <a:off x="0" y="285289"/>
            <a:ext cx="265510" cy="113278"/>
          </a:xfrm>
          <a:prstGeom prst="rect">
            <a:avLst/>
          </a:prstGeom>
          <a:solidFill>
            <a:srgbClr val="E82034"/>
          </a:solidFill>
          <a:ln w="25400" cap="flat" cmpd="sng" algn="ctr">
            <a:noFill/>
            <a:prstDash val="solid"/>
          </a:ln>
          <a:effectLst/>
        </p:spPr>
        <p:txBody>
          <a:bodyPr lIns="68558" tIns="34280" rIns="68558" bIns="34280" anchor="ctr"/>
          <a:lstStyle/>
          <a:p>
            <a:pPr algn="ctr" eaLnBrk="0" hangingPunct="0">
              <a:defRPr/>
            </a:pPr>
            <a:endParaRPr lang="en-GB" sz="1350" kern="0">
              <a:solidFill>
                <a:srgbClr val="FFFFFF"/>
              </a:solidFill>
              <a:latin typeface="Tahoma"/>
              <a:ea typeface="ＭＳ Ｐゴシック"/>
            </a:endParaRPr>
          </a:p>
        </p:txBody>
      </p:sp>
    </p:spTree>
    <p:extLst>
      <p:ext uri="{BB962C8B-B14F-4D97-AF65-F5344CB8AC3E}">
        <p14:creationId xmlns:p14="http://schemas.microsoft.com/office/powerpoint/2010/main" val="911917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Log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2B3D50-D18C-8B40-A401-F07FE82810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733226"/>
            <a:ext cx="9144000" cy="406400"/>
          </a:xfrm>
          <a:prstGeom prst="rect">
            <a:avLst/>
          </a:prstGeom>
        </p:spPr>
      </p:pic>
      <p:sp>
        <p:nvSpPr>
          <p:cNvPr id="2" name="Title 1">
            <a:extLst>
              <a:ext uri="{FF2B5EF4-FFF2-40B4-BE49-F238E27FC236}">
                <a16:creationId xmlns:a16="http://schemas.microsoft.com/office/drawing/2014/main" id="{004B87FB-ADA9-46D4-8FB7-72CF7CAC96B1}"/>
              </a:ext>
            </a:extLst>
          </p:cNvPr>
          <p:cNvSpPr>
            <a:spLocks noGrp="1"/>
          </p:cNvSpPr>
          <p:nvPr>
            <p:ph type="title"/>
          </p:nvPr>
        </p:nvSpPr>
        <p:spPr>
          <a:xfrm>
            <a:off x="405973" y="92801"/>
            <a:ext cx="8330184" cy="420624"/>
          </a:xfrm>
          <a:prstGeom prst="rect">
            <a:avLst/>
          </a:prstGeom>
        </p:spPr>
        <p:txBody>
          <a:bodyPr lIns="45720" rIns="45720" anchor="ctr"/>
          <a:lstStyle>
            <a:lvl1pPr>
              <a:defRPr lang="en-US" sz="2000" cap="small" baseline="0" dirty="0">
                <a:solidFill>
                  <a:schemeClr val="tx1"/>
                </a:solidFill>
                <a:latin typeface="Arial" panose="020B0604020202020204" pitchFamily="34" charset="0"/>
                <a:cs typeface="Arial" panose="020B0604020202020204" pitchFamily="34" charset="0"/>
              </a:defRPr>
            </a:lvl1pPr>
          </a:lstStyle>
          <a:p>
            <a:pPr marL="0" lvl="0"/>
            <a:r>
              <a:rPr lang="en-US"/>
              <a:t>Click to edit Master title style</a:t>
            </a:r>
            <a:endParaRPr lang="en-US" dirty="0"/>
          </a:p>
        </p:txBody>
      </p:sp>
      <p:sp>
        <p:nvSpPr>
          <p:cNvPr id="21" name="Slide Number Placeholder 3">
            <a:extLst>
              <a:ext uri="{FF2B5EF4-FFF2-40B4-BE49-F238E27FC236}">
                <a16:creationId xmlns:a16="http://schemas.microsoft.com/office/drawing/2014/main" id="{81DE34CD-E61D-4FA8-ACC1-67A1F24A3A4D}"/>
              </a:ext>
            </a:extLst>
          </p:cNvPr>
          <p:cNvSpPr>
            <a:spLocks noGrp="1"/>
          </p:cNvSpPr>
          <p:nvPr>
            <p:ph type="sldNum" sz="quarter" idx="11"/>
          </p:nvPr>
        </p:nvSpPr>
        <p:spPr>
          <a:xfrm>
            <a:off x="8264449" y="4865306"/>
            <a:ext cx="468413" cy="274320"/>
          </a:xfrm>
          <a:prstGeom prst="rect">
            <a:avLst/>
          </a:prstGeom>
          <a:noFill/>
        </p:spPr>
        <p:txBody>
          <a:bodyPr anchor="ctr"/>
          <a:lstStyle>
            <a:lvl1pPr algn="r">
              <a:defRPr sz="900" b="1">
                <a:solidFill>
                  <a:schemeClr val="tx1">
                    <a:lumMod val="60000"/>
                    <a:lumOff val="40000"/>
                  </a:schemeClr>
                </a:solidFill>
                <a:latin typeface="Arial" panose="020B0604020202020204" pitchFamily="34" charset="0"/>
                <a:cs typeface="Arial" panose="020B0604020202020204" pitchFamily="34" charset="0"/>
              </a:defRPr>
            </a:lvl1pPr>
          </a:lstStyle>
          <a:p>
            <a:fld id="{B6D1532F-61F1-B941-ACDF-6BC65E0B4055}" type="slidenum">
              <a:rPr lang="en-US" smtClean="0"/>
              <a:pPr/>
              <a:t>‹#›</a:t>
            </a:fld>
            <a:endParaRPr lang="en-US" dirty="0"/>
          </a:p>
        </p:txBody>
      </p:sp>
      <p:sp>
        <p:nvSpPr>
          <p:cNvPr id="15" name="Footer Placeholder 2">
            <a:extLst>
              <a:ext uri="{FF2B5EF4-FFF2-40B4-BE49-F238E27FC236}">
                <a16:creationId xmlns:a16="http://schemas.microsoft.com/office/drawing/2014/main" id="{D2B22BB1-91BE-41E5-AFBB-E2ECEFA427AD}"/>
              </a:ext>
            </a:extLst>
          </p:cNvPr>
          <p:cNvSpPr>
            <a:spLocks noGrp="1"/>
          </p:cNvSpPr>
          <p:nvPr>
            <p:ph type="ftr" sz="quarter" idx="10"/>
          </p:nvPr>
        </p:nvSpPr>
        <p:spPr>
          <a:xfrm>
            <a:off x="404811" y="4865306"/>
            <a:ext cx="3017520" cy="274320"/>
          </a:xfrm>
          <a:prstGeom prst="rect">
            <a:avLst/>
          </a:prstGeom>
        </p:spPr>
        <p:txBody>
          <a:bodyPr lIns="45720" rIns="45720" anchor="ctr"/>
          <a:lstStyle>
            <a:lvl1pPr algn="l">
              <a:defRPr sz="900">
                <a:solidFill>
                  <a:schemeClr val="tx1">
                    <a:lumMod val="60000"/>
                    <a:lumOff val="40000"/>
                  </a:schemeClr>
                </a:solidFill>
                <a:latin typeface="Arial" panose="020B0604020202020204" pitchFamily="34" charset="0"/>
                <a:cs typeface="Arial" panose="020B0604020202020204" pitchFamily="34" charset="0"/>
              </a:defRPr>
            </a:lvl1pPr>
          </a:lstStyle>
          <a:p>
            <a:r>
              <a:rPr lang="en-US"/>
              <a:t>DOW RESTRICTED</a:t>
            </a:r>
            <a:endParaRPr lang="en-US" dirty="0"/>
          </a:p>
        </p:txBody>
      </p:sp>
      <p:sp>
        <p:nvSpPr>
          <p:cNvPr id="22" name="Date Placeholder 4">
            <a:extLst>
              <a:ext uri="{FF2B5EF4-FFF2-40B4-BE49-F238E27FC236}">
                <a16:creationId xmlns:a16="http://schemas.microsoft.com/office/drawing/2014/main" id="{C6C6C2DB-CFEA-471E-8F61-D8C09093D1B3}"/>
              </a:ext>
            </a:extLst>
          </p:cNvPr>
          <p:cNvSpPr>
            <a:spLocks noGrp="1"/>
          </p:cNvSpPr>
          <p:nvPr>
            <p:ph type="dt" sz="half" idx="12"/>
          </p:nvPr>
        </p:nvSpPr>
        <p:spPr>
          <a:xfrm>
            <a:off x="5865813" y="4865306"/>
            <a:ext cx="2326066" cy="274320"/>
          </a:xfrm>
          <a:prstGeom prst="rect">
            <a:avLst/>
          </a:prstGeom>
        </p:spPr>
        <p:txBody>
          <a:bodyPr anchor="ctr"/>
          <a:lstStyle>
            <a:lvl1pPr algn="r">
              <a:defRPr sz="900">
                <a:solidFill>
                  <a:schemeClr val="tx1">
                    <a:lumMod val="60000"/>
                    <a:lumOff val="40000"/>
                  </a:schemeClr>
                </a:solidFill>
                <a:latin typeface="Arial" panose="020B0604020202020204" pitchFamily="34" charset="0"/>
                <a:cs typeface="Arial" panose="020B0604020202020204" pitchFamily="34" charset="0"/>
              </a:defRPr>
            </a:lvl1pPr>
          </a:lstStyle>
          <a:p>
            <a:endParaRPr lang="en-US" dirty="0"/>
          </a:p>
        </p:txBody>
      </p:sp>
      <p:cxnSp>
        <p:nvCxnSpPr>
          <p:cNvPr id="10" name="Straight Connector 9">
            <a:extLst>
              <a:ext uri="{FF2B5EF4-FFF2-40B4-BE49-F238E27FC236}">
                <a16:creationId xmlns:a16="http://schemas.microsoft.com/office/drawing/2014/main" id="{7C3528CD-D474-4F88-8270-2988B637097F}"/>
              </a:ext>
            </a:extLst>
          </p:cNvPr>
          <p:cNvCxnSpPr>
            <a:cxnSpLocks/>
          </p:cNvCxnSpPr>
          <p:nvPr/>
        </p:nvCxnSpPr>
        <p:spPr>
          <a:xfrm>
            <a:off x="406399" y="525741"/>
            <a:ext cx="8330184"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98336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Logo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87C33A6-FF4C-AB42-9E2A-013F4F02C8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733226"/>
            <a:ext cx="9144000" cy="406400"/>
          </a:xfrm>
          <a:prstGeom prst="rect">
            <a:avLst/>
          </a:prstGeom>
        </p:spPr>
      </p:pic>
      <p:sp>
        <p:nvSpPr>
          <p:cNvPr id="18" name="Content Placeholder 2">
            <a:extLst>
              <a:ext uri="{FF2B5EF4-FFF2-40B4-BE49-F238E27FC236}">
                <a16:creationId xmlns:a16="http://schemas.microsoft.com/office/drawing/2014/main" id="{2CB978F2-E9DC-43A6-A84F-48F54FD5547E}"/>
              </a:ext>
            </a:extLst>
          </p:cNvPr>
          <p:cNvSpPr>
            <a:spLocks noGrp="1"/>
          </p:cNvSpPr>
          <p:nvPr>
            <p:ph idx="1"/>
          </p:nvPr>
        </p:nvSpPr>
        <p:spPr>
          <a:xfrm>
            <a:off x="406400" y="666750"/>
            <a:ext cx="8329613" cy="3962400"/>
          </a:xfrm>
          <a:prstGeom prst="rect">
            <a:avLst/>
          </a:prstGeom>
        </p:spPr>
        <p:txBody>
          <a:bodyPr lIns="45720" rIns="45720">
            <a:noAutofit/>
          </a:bodyPr>
          <a:lstStyle>
            <a:lvl1pPr marL="228600" indent="-228600">
              <a:buClr>
                <a:srgbClr val="E80032"/>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457200" indent="-228600">
              <a:buClr>
                <a:srgbClr val="E80032"/>
              </a:buClr>
              <a:buSzPct val="80000"/>
              <a:buFont typeface="Wingdings" panose="05000000000000000000" pitchFamily="2" charset="2"/>
              <a:buChar char="Ø"/>
              <a:defRPr sz="1400">
                <a:solidFill>
                  <a:schemeClr val="tx1"/>
                </a:solidFill>
                <a:latin typeface="Arial" panose="020B0604020202020204" pitchFamily="34" charset="0"/>
                <a:cs typeface="Arial" panose="020B0604020202020204" pitchFamily="34" charset="0"/>
              </a:defRPr>
            </a:lvl2pPr>
            <a:lvl3pPr marL="685800" indent="-228600">
              <a:buClr>
                <a:srgbClr val="E80032"/>
              </a:buClr>
              <a:buSzPct val="80000"/>
              <a:buFont typeface="Wingdings" panose="05000000000000000000" pitchFamily="2" charset="2"/>
              <a:buChar char="ü"/>
              <a:defRPr sz="1300">
                <a:solidFill>
                  <a:schemeClr val="tx1"/>
                </a:solidFill>
                <a:latin typeface="Arial" panose="020B0604020202020204" pitchFamily="34" charset="0"/>
                <a:cs typeface="Arial" panose="020B0604020202020204" pitchFamily="34" charset="0"/>
              </a:defRPr>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004B87FB-ADA9-46D4-8FB7-72CF7CAC96B1}"/>
              </a:ext>
            </a:extLst>
          </p:cNvPr>
          <p:cNvSpPr>
            <a:spLocks noGrp="1"/>
          </p:cNvSpPr>
          <p:nvPr>
            <p:ph type="title"/>
          </p:nvPr>
        </p:nvSpPr>
        <p:spPr>
          <a:xfrm>
            <a:off x="405973" y="92801"/>
            <a:ext cx="8330184" cy="420624"/>
          </a:xfrm>
          <a:prstGeom prst="rect">
            <a:avLst/>
          </a:prstGeom>
        </p:spPr>
        <p:txBody>
          <a:bodyPr lIns="45720" rIns="45720" anchor="ctr"/>
          <a:lstStyle>
            <a:lvl1pPr>
              <a:defRPr lang="en-US" sz="2000" cap="small" baseline="0" dirty="0">
                <a:solidFill>
                  <a:schemeClr val="tx1"/>
                </a:solidFill>
                <a:latin typeface="Arial" panose="020B0604020202020204" pitchFamily="34" charset="0"/>
                <a:cs typeface="Arial" panose="020B0604020202020204" pitchFamily="34" charset="0"/>
              </a:defRPr>
            </a:lvl1pPr>
          </a:lstStyle>
          <a:p>
            <a:pPr marL="0" lvl="0"/>
            <a:r>
              <a:rPr lang="en-US"/>
              <a:t>Click to edit Master title style</a:t>
            </a:r>
            <a:endParaRPr lang="en-US" dirty="0"/>
          </a:p>
        </p:txBody>
      </p:sp>
      <p:sp>
        <p:nvSpPr>
          <p:cNvPr id="13" name="Slide Number Placeholder 3">
            <a:extLst>
              <a:ext uri="{FF2B5EF4-FFF2-40B4-BE49-F238E27FC236}">
                <a16:creationId xmlns:a16="http://schemas.microsoft.com/office/drawing/2014/main" id="{81DE34CD-E61D-4FA8-ACC1-67A1F24A3A4D}"/>
              </a:ext>
            </a:extLst>
          </p:cNvPr>
          <p:cNvSpPr>
            <a:spLocks noGrp="1"/>
          </p:cNvSpPr>
          <p:nvPr>
            <p:ph type="sldNum" sz="quarter" idx="11"/>
          </p:nvPr>
        </p:nvSpPr>
        <p:spPr>
          <a:xfrm>
            <a:off x="8264449" y="4865306"/>
            <a:ext cx="468413" cy="274320"/>
          </a:xfrm>
          <a:prstGeom prst="rect">
            <a:avLst/>
          </a:prstGeom>
          <a:noFill/>
        </p:spPr>
        <p:txBody>
          <a:bodyPr anchor="ctr"/>
          <a:lstStyle>
            <a:lvl1pPr algn="r">
              <a:defRPr sz="900" b="1">
                <a:solidFill>
                  <a:schemeClr val="tx1">
                    <a:lumMod val="60000"/>
                    <a:lumOff val="40000"/>
                  </a:schemeClr>
                </a:solidFill>
                <a:latin typeface="Arial" panose="020B0604020202020204" pitchFamily="34" charset="0"/>
                <a:cs typeface="Arial" panose="020B0604020202020204" pitchFamily="34" charset="0"/>
              </a:defRPr>
            </a:lvl1pPr>
          </a:lstStyle>
          <a:p>
            <a:fld id="{B6D1532F-61F1-B941-ACDF-6BC65E0B4055}" type="slidenum">
              <a:rPr lang="en-US" smtClean="0"/>
              <a:pPr/>
              <a:t>‹#›</a:t>
            </a:fld>
            <a:endParaRPr lang="en-US" dirty="0"/>
          </a:p>
        </p:txBody>
      </p:sp>
      <p:sp>
        <p:nvSpPr>
          <p:cNvPr id="16" name="Footer Placeholder 2">
            <a:extLst>
              <a:ext uri="{FF2B5EF4-FFF2-40B4-BE49-F238E27FC236}">
                <a16:creationId xmlns:a16="http://schemas.microsoft.com/office/drawing/2014/main" id="{D2B22BB1-91BE-41E5-AFBB-E2ECEFA427AD}"/>
              </a:ext>
            </a:extLst>
          </p:cNvPr>
          <p:cNvSpPr>
            <a:spLocks noGrp="1"/>
          </p:cNvSpPr>
          <p:nvPr>
            <p:ph type="ftr" sz="quarter" idx="10"/>
          </p:nvPr>
        </p:nvSpPr>
        <p:spPr>
          <a:xfrm>
            <a:off x="404811" y="4865306"/>
            <a:ext cx="3017520" cy="274320"/>
          </a:xfrm>
          <a:prstGeom prst="rect">
            <a:avLst/>
          </a:prstGeom>
        </p:spPr>
        <p:txBody>
          <a:bodyPr lIns="45720" rIns="45720" anchor="ctr"/>
          <a:lstStyle>
            <a:lvl1pPr algn="l">
              <a:defRPr sz="900">
                <a:solidFill>
                  <a:schemeClr val="tx1">
                    <a:lumMod val="60000"/>
                    <a:lumOff val="40000"/>
                  </a:schemeClr>
                </a:solidFill>
                <a:latin typeface="Arial" panose="020B0604020202020204" pitchFamily="34" charset="0"/>
                <a:cs typeface="Arial" panose="020B0604020202020204" pitchFamily="34" charset="0"/>
              </a:defRPr>
            </a:lvl1pPr>
          </a:lstStyle>
          <a:p>
            <a:r>
              <a:rPr lang="en-US"/>
              <a:t>DOW RESTRICTED</a:t>
            </a:r>
            <a:endParaRPr lang="en-US" dirty="0"/>
          </a:p>
        </p:txBody>
      </p:sp>
      <p:sp>
        <p:nvSpPr>
          <p:cNvPr id="17" name="Date Placeholder 4">
            <a:extLst>
              <a:ext uri="{FF2B5EF4-FFF2-40B4-BE49-F238E27FC236}">
                <a16:creationId xmlns:a16="http://schemas.microsoft.com/office/drawing/2014/main" id="{C6C6C2DB-CFEA-471E-8F61-D8C09093D1B3}"/>
              </a:ext>
            </a:extLst>
          </p:cNvPr>
          <p:cNvSpPr>
            <a:spLocks noGrp="1"/>
          </p:cNvSpPr>
          <p:nvPr>
            <p:ph type="dt" sz="half" idx="12"/>
          </p:nvPr>
        </p:nvSpPr>
        <p:spPr>
          <a:xfrm>
            <a:off x="5865813" y="4865306"/>
            <a:ext cx="2326066" cy="274320"/>
          </a:xfrm>
          <a:prstGeom prst="rect">
            <a:avLst/>
          </a:prstGeom>
        </p:spPr>
        <p:txBody>
          <a:bodyPr anchor="ctr"/>
          <a:lstStyle>
            <a:lvl1pPr algn="r">
              <a:defRPr sz="900">
                <a:solidFill>
                  <a:schemeClr val="tx1">
                    <a:lumMod val="60000"/>
                    <a:lumOff val="40000"/>
                  </a:schemeClr>
                </a:solidFill>
                <a:latin typeface="Arial" panose="020B0604020202020204" pitchFamily="34" charset="0"/>
                <a:cs typeface="Arial" panose="020B0604020202020204" pitchFamily="34" charset="0"/>
              </a:defRPr>
            </a:lvl1pPr>
          </a:lstStyle>
          <a:p>
            <a:endParaRPr lang="en-US" dirty="0"/>
          </a:p>
        </p:txBody>
      </p:sp>
      <p:cxnSp>
        <p:nvCxnSpPr>
          <p:cNvPr id="14" name="Straight Connector 13">
            <a:extLst>
              <a:ext uri="{FF2B5EF4-FFF2-40B4-BE49-F238E27FC236}">
                <a16:creationId xmlns:a16="http://schemas.microsoft.com/office/drawing/2014/main" id="{7C3528CD-D474-4F88-8270-2988B637097F}"/>
              </a:ext>
            </a:extLst>
          </p:cNvPr>
          <p:cNvCxnSpPr>
            <a:cxnSpLocks/>
          </p:cNvCxnSpPr>
          <p:nvPr userDrawn="1"/>
        </p:nvCxnSpPr>
        <p:spPr>
          <a:xfrm>
            <a:off x="406399" y="525741"/>
            <a:ext cx="8330184"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138130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ide by side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ACCF228-16F1-F04E-A177-AF3227FD29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733226"/>
            <a:ext cx="9144000" cy="406400"/>
          </a:xfrm>
          <a:prstGeom prst="rect">
            <a:avLst/>
          </a:prstGeom>
        </p:spPr>
      </p:pic>
      <p:sp>
        <p:nvSpPr>
          <p:cNvPr id="2" name="Title 1">
            <a:extLst>
              <a:ext uri="{FF2B5EF4-FFF2-40B4-BE49-F238E27FC236}">
                <a16:creationId xmlns:a16="http://schemas.microsoft.com/office/drawing/2014/main" id="{004B87FB-ADA9-46D4-8FB7-72CF7CAC96B1}"/>
              </a:ext>
            </a:extLst>
          </p:cNvPr>
          <p:cNvSpPr>
            <a:spLocks noGrp="1"/>
          </p:cNvSpPr>
          <p:nvPr>
            <p:ph type="title"/>
          </p:nvPr>
        </p:nvSpPr>
        <p:spPr>
          <a:xfrm>
            <a:off x="405973" y="92801"/>
            <a:ext cx="8330184" cy="420624"/>
          </a:xfrm>
          <a:prstGeom prst="rect">
            <a:avLst/>
          </a:prstGeom>
        </p:spPr>
        <p:txBody>
          <a:bodyPr lIns="45720" rIns="45720" anchor="ctr"/>
          <a:lstStyle>
            <a:lvl1pPr>
              <a:defRPr lang="en-US" sz="2000" cap="small" baseline="0" dirty="0">
                <a:solidFill>
                  <a:schemeClr val="tx1"/>
                </a:solidFill>
                <a:latin typeface="Arial" panose="020B0604020202020204" pitchFamily="34" charset="0"/>
                <a:cs typeface="Arial" panose="020B0604020202020204" pitchFamily="34" charset="0"/>
              </a:defRPr>
            </a:lvl1pPr>
          </a:lstStyle>
          <a:p>
            <a:pPr marL="0" lvl="0"/>
            <a:r>
              <a:rPr lang="en-US"/>
              <a:t>Click to edit Master title style</a:t>
            </a:r>
            <a:endParaRPr lang="en-US" dirty="0"/>
          </a:p>
        </p:txBody>
      </p:sp>
      <p:sp>
        <p:nvSpPr>
          <p:cNvPr id="9" name="Content Placeholder 2">
            <a:extLst>
              <a:ext uri="{FF2B5EF4-FFF2-40B4-BE49-F238E27FC236}">
                <a16:creationId xmlns:a16="http://schemas.microsoft.com/office/drawing/2014/main" id="{3A8FCFEE-3CB5-4A66-B883-B4C704B541EE}"/>
              </a:ext>
            </a:extLst>
          </p:cNvPr>
          <p:cNvSpPr>
            <a:spLocks noGrp="1"/>
          </p:cNvSpPr>
          <p:nvPr>
            <p:ph idx="1" hasCustomPrompt="1"/>
          </p:nvPr>
        </p:nvSpPr>
        <p:spPr>
          <a:xfrm>
            <a:off x="406399" y="666750"/>
            <a:ext cx="4127501" cy="3962400"/>
          </a:xfrm>
          <a:prstGeom prst="rect">
            <a:avLst/>
          </a:prstGeom>
          <a:solidFill>
            <a:schemeClr val="tx1">
              <a:lumMod val="20000"/>
              <a:lumOff val="80000"/>
            </a:schemeClr>
          </a:solidFill>
          <a:ln>
            <a:solidFill>
              <a:schemeClr val="bg1">
                <a:lumMod val="75000"/>
              </a:schemeClr>
            </a:solidFill>
          </a:ln>
        </p:spPr>
        <p:txBody>
          <a:bodyPr lIns="45720" rIns="45720">
            <a:noAutofit/>
          </a:bodyPr>
          <a:lstStyle>
            <a:lvl1pPr marL="228600" indent="-228600">
              <a:buClr>
                <a:srgbClr val="E80032"/>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457200" indent="-228600">
              <a:buClr>
                <a:srgbClr val="E80032"/>
              </a:buClr>
              <a:buSzPct val="80000"/>
              <a:buFont typeface="Wingdings" panose="05000000000000000000" pitchFamily="2" charset="2"/>
              <a:buChar char="Ø"/>
              <a:defRPr sz="1400">
                <a:solidFill>
                  <a:schemeClr val="tx1"/>
                </a:solidFill>
                <a:latin typeface="Arial" panose="020B0604020202020204" pitchFamily="34" charset="0"/>
                <a:cs typeface="Arial" panose="020B0604020202020204" pitchFamily="34" charset="0"/>
              </a:defRPr>
            </a:lvl2pPr>
            <a:lvl3pPr marL="685800" indent="-228600">
              <a:buClr>
                <a:srgbClr val="E80032"/>
              </a:buClr>
              <a:buSzPct val="80000"/>
              <a:buFont typeface="Wingdings" panose="05000000000000000000" pitchFamily="2" charset="2"/>
              <a:buChar char="ü"/>
              <a:defRPr sz="1300">
                <a:solidFill>
                  <a:schemeClr val="tx1"/>
                </a:solidFill>
                <a:latin typeface="Arial" panose="020B0604020202020204" pitchFamily="34" charset="0"/>
                <a:cs typeface="Arial" panose="020B0604020202020204" pitchFamily="34" charset="0"/>
              </a:defRPr>
            </a:lvl3pPr>
            <a:lvl4pPr>
              <a:defRPr sz="1800"/>
            </a:lvl4pPr>
            <a:lvl5pPr>
              <a:defRPr sz="1800"/>
            </a:lvl5pPr>
          </a:lstStyle>
          <a:p>
            <a:pPr lvl="0"/>
            <a:r>
              <a:rPr lang="en-US" dirty="0"/>
              <a:t>Edit Master text styles</a:t>
            </a:r>
          </a:p>
          <a:p>
            <a:pPr lvl="1"/>
            <a:r>
              <a:rPr lang="en-US" dirty="0"/>
              <a:t>Second level</a:t>
            </a:r>
          </a:p>
          <a:p>
            <a:pPr lvl="2"/>
            <a:r>
              <a:rPr lang="en-US" dirty="0"/>
              <a:t>Third level</a:t>
            </a:r>
          </a:p>
        </p:txBody>
      </p:sp>
      <p:sp>
        <p:nvSpPr>
          <p:cNvPr id="12" name="Content Placeholder 2">
            <a:extLst>
              <a:ext uri="{FF2B5EF4-FFF2-40B4-BE49-F238E27FC236}">
                <a16:creationId xmlns:a16="http://schemas.microsoft.com/office/drawing/2014/main" id="{4F73913F-0226-4B28-AAC5-39D4FDF44805}"/>
              </a:ext>
            </a:extLst>
          </p:cNvPr>
          <p:cNvSpPr>
            <a:spLocks noGrp="1"/>
          </p:cNvSpPr>
          <p:nvPr>
            <p:ph idx="13"/>
          </p:nvPr>
        </p:nvSpPr>
        <p:spPr>
          <a:xfrm>
            <a:off x="4610100" y="666750"/>
            <a:ext cx="4127500" cy="3962400"/>
          </a:xfrm>
          <a:prstGeom prst="rect">
            <a:avLst/>
          </a:prstGeom>
          <a:noFill/>
          <a:ln>
            <a:solidFill>
              <a:schemeClr val="bg1">
                <a:lumMod val="75000"/>
              </a:schemeClr>
            </a:solidFill>
          </a:ln>
        </p:spPr>
        <p:txBody>
          <a:bodyPr lIns="45720" rIns="45720">
            <a:noAutofit/>
          </a:bodyPr>
          <a:lstStyle>
            <a:lvl1pPr marL="228600" indent="-228600">
              <a:buClr>
                <a:srgbClr val="E80032"/>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457200" indent="-228600">
              <a:buClr>
                <a:srgbClr val="E80032"/>
              </a:buClr>
              <a:buSzPct val="80000"/>
              <a:buFont typeface="Wingdings" panose="05000000000000000000" pitchFamily="2" charset="2"/>
              <a:buChar char="Ø"/>
              <a:defRPr sz="1400">
                <a:solidFill>
                  <a:schemeClr val="tx1"/>
                </a:solidFill>
                <a:latin typeface="Arial" panose="020B0604020202020204" pitchFamily="34" charset="0"/>
                <a:cs typeface="Arial" panose="020B0604020202020204" pitchFamily="34" charset="0"/>
              </a:defRPr>
            </a:lvl2pPr>
            <a:lvl3pPr marL="685800" indent="-228600">
              <a:buClr>
                <a:srgbClr val="E80032"/>
              </a:buClr>
              <a:buSzPct val="80000"/>
              <a:buFont typeface="Wingdings" panose="05000000000000000000" pitchFamily="2" charset="2"/>
              <a:buChar char="ü"/>
              <a:defRPr sz="1300">
                <a:solidFill>
                  <a:schemeClr val="tx1"/>
                </a:solidFill>
                <a:latin typeface="Arial" panose="020B0604020202020204" pitchFamily="34" charset="0"/>
                <a:cs typeface="Arial" panose="020B0604020202020204" pitchFamily="34" charset="0"/>
              </a:defRPr>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6" name="Slide Number Placeholder 3">
            <a:extLst>
              <a:ext uri="{FF2B5EF4-FFF2-40B4-BE49-F238E27FC236}">
                <a16:creationId xmlns:a16="http://schemas.microsoft.com/office/drawing/2014/main" id="{81DE34CD-E61D-4FA8-ACC1-67A1F24A3A4D}"/>
              </a:ext>
            </a:extLst>
          </p:cNvPr>
          <p:cNvSpPr>
            <a:spLocks noGrp="1"/>
          </p:cNvSpPr>
          <p:nvPr>
            <p:ph type="sldNum" sz="quarter" idx="11"/>
          </p:nvPr>
        </p:nvSpPr>
        <p:spPr>
          <a:xfrm>
            <a:off x="8264449" y="4865306"/>
            <a:ext cx="468413" cy="274320"/>
          </a:xfrm>
          <a:prstGeom prst="rect">
            <a:avLst/>
          </a:prstGeom>
          <a:noFill/>
        </p:spPr>
        <p:txBody>
          <a:bodyPr anchor="ctr"/>
          <a:lstStyle>
            <a:lvl1pPr algn="r">
              <a:defRPr sz="900" b="1">
                <a:solidFill>
                  <a:schemeClr val="tx1">
                    <a:lumMod val="60000"/>
                    <a:lumOff val="40000"/>
                  </a:schemeClr>
                </a:solidFill>
                <a:latin typeface="Arial" panose="020B0604020202020204" pitchFamily="34" charset="0"/>
                <a:cs typeface="Arial" panose="020B0604020202020204" pitchFamily="34" charset="0"/>
              </a:defRPr>
            </a:lvl1pPr>
          </a:lstStyle>
          <a:p>
            <a:fld id="{B6D1532F-61F1-B941-ACDF-6BC65E0B4055}" type="slidenum">
              <a:rPr lang="en-US" smtClean="0"/>
              <a:pPr/>
              <a:t>‹#›</a:t>
            </a:fld>
            <a:endParaRPr lang="en-US" dirty="0"/>
          </a:p>
        </p:txBody>
      </p:sp>
      <p:sp>
        <p:nvSpPr>
          <p:cNvPr id="19" name="Footer Placeholder 2">
            <a:extLst>
              <a:ext uri="{FF2B5EF4-FFF2-40B4-BE49-F238E27FC236}">
                <a16:creationId xmlns:a16="http://schemas.microsoft.com/office/drawing/2014/main" id="{D2B22BB1-91BE-41E5-AFBB-E2ECEFA427AD}"/>
              </a:ext>
            </a:extLst>
          </p:cNvPr>
          <p:cNvSpPr>
            <a:spLocks noGrp="1"/>
          </p:cNvSpPr>
          <p:nvPr>
            <p:ph type="ftr" sz="quarter" idx="10"/>
          </p:nvPr>
        </p:nvSpPr>
        <p:spPr>
          <a:xfrm>
            <a:off x="404811" y="4865306"/>
            <a:ext cx="3017520" cy="274320"/>
          </a:xfrm>
          <a:prstGeom prst="rect">
            <a:avLst/>
          </a:prstGeom>
        </p:spPr>
        <p:txBody>
          <a:bodyPr lIns="45720" rIns="45720" anchor="ctr"/>
          <a:lstStyle>
            <a:lvl1pPr algn="l">
              <a:defRPr sz="900">
                <a:solidFill>
                  <a:schemeClr val="tx1">
                    <a:lumMod val="60000"/>
                    <a:lumOff val="40000"/>
                  </a:schemeClr>
                </a:solidFill>
                <a:latin typeface="Arial" panose="020B0604020202020204" pitchFamily="34" charset="0"/>
                <a:cs typeface="Arial" panose="020B0604020202020204" pitchFamily="34" charset="0"/>
              </a:defRPr>
            </a:lvl1pPr>
          </a:lstStyle>
          <a:p>
            <a:r>
              <a:rPr lang="en-US"/>
              <a:t>DOW RESTRICTED</a:t>
            </a:r>
            <a:endParaRPr lang="en-US" dirty="0"/>
          </a:p>
        </p:txBody>
      </p:sp>
      <p:sp>
        <p:nvSpPr>
          <p:cNvPr id="20" name="Date Placeholder 4">
            <a:extLst>
              <a:ext uri="{FF2B5EF4-FFF2-40B4-BE49-F238E27FC236}">
                <a16:creationId xmlns:a16="http://schemas.microsoft.com/office/drawing/2014/main" id="{C6C6C2DB-CFEA-471E-8F61-D8C09093D1B3}"/>
              </a:ext>
            </a:extLst>
          </p:cNvPr>
          <p:cNvSpPr>
            <a:spLocks noGrp="1"/>
          </p:cNvSpPr>
          <p:nvPr>
            <p:ph type="dt" sz="half" idx="12"/>
          </p:nvPr>
        </p:nvSpPr>
        <p:spPr>
          <a:xfrm>
            <a:off x="5865813" y="4865306"/>
            <a:ext cx="2326066" cy="274320"/>
          </a:xfrm>
          <a:prstGeom prst="rect">
            <a:avLst/>
          </a:prstGeom>
        </p:spPr>
        <p:txBody>
          <a:bodyPr anchor="ctr"/>
          <a:lstStyle>
            <a:lvl1pPr algn="r">
              <a:defRPr sz="900">
                <a:solidFill>
                  <a:schemeClr val="tx1">
                    <a:lumMod val="60000"/>
                    <a:lumOff val="40000"/>
                  </a:schemeClr>
                </a:solidFill>
                <a:latin typeface="Arial" panose="020B0604020202020204" pitchFamily="34" charset="0"/>
                <a:cs typeface="Arial" panose="020B0604020202020204" pitchFamily="34" charset="0"/>
              </a:defRPr>
            </a:lvl1pPr>
          </a:lstStyle>
          <a:p>
            <a:endParaRPr lang="en-US" dirty="0"/>
          </a:p>
        </p:txBody>
      </p:sp>
      <p:cxnSp>
        <p:nvCxnSpPr>
          <p:cNvPr id="18" name="Straight Connector 17">
            <a:extLst>
              <a:ext uri="{FF2B5EF4-FFF2-40B4-BE49-F238E27FC236}">
                <a16:creationId xmlns:a16="http://schemas.microsoft.com/office/drawing/2014/main" id="{7C3528CD-D474-4F88-8270-2988B637097F}"/>
              </a:ext>
            </a:extLst>
          </p:cNvPr>
          <p:cNvCxnSpPr>
            <a:cxnSpLocks/>
          </p:cNvCxnSpPr>
          <p:nvPr userDrawn="1"/>
        </p:nvCxnSpPr>
        <p:spPr>
          <a:xfrm>
            <a:off x="406399" y="525741"/>
            <a:ext cx="8330184"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81105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ide by side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1E92438-4585-5A4B-B4FD-A7A5177ABC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733226"/>
            <a:ext cx="9144000" cy="406400"/>
          </a:xfrm>
          <a:prstGeom prst="rect">
            <a:avLst/>
          </a:prstGeom>
        </p:spPr>
      </p:pic>
      <p:sp>
        <p:nvSpPr>
          <p:cNvPr id="2" name="Title 1">
            <a:extLst>
              <a:ext uri="{FF2B5EF4-FFF2-40B4-BE49-F238E27FC236}">
                <a16:creationId xmlns:a16="http://schemas.microsoft.com/office/drawing/2014/main" id="{004B87FB-ADA9-46D4-8FB7-72CF7CAC96B1}"/>
              </a:ext>
            </a:extLst>
          </p:cNvPr>
          <p:cNvSpPr>
            <a:spLocks noGrp="1"/>
          </p:cNvSpPr>
          <p:nvPr>
            <p:ph type="title"/>
          </p:nvPr>
        </p:nvSpPr>
        <p:spPr>
          <a:xfrm>
            <a:off x="405973" y="92801"/>
            <a:ext cx="8330184" cy="420624"/>
          </a:xfrm>
          <a:prstGeom prst="rect">
            <a:avLst/>
          </a:prstGeom>
        </p:spPr>
        <p:txBody>
          <a:bodyPr lIns="45720" rIns="45720" anchor="ctr"/>
          <a:lstStyle>
            <a:lvl1pPr>
              <a:defRPr lang="en-US" sz="2000" cap="small" baseline="0" dirty="0">
                <a:solidFill>
                  <a:schemeClr val="tx1"/>
                </a:solidFill>
                <a:latin typeface="Arial" panose="020B0604020202020204" pitchFamily="34" charset="0"/>
                <a:cs typeface="Arial" panose="020B0604020202020204" pitchFamily="34" charset="0"/>
              </a:defRPr>
            </a:lvl1pPr>
          </a:lstStyle>
          <a:p>
            <a:pPr marL="0" lvl="0"/>
            <a:r>
              <a:rPr lang="en-US"/>
              <a:t>Click to edit Master title style</a:t>
            </a:r>
            <a:endParaRPr lang="en-US" dirty="0"/>
          </a:p>
        </p:txBody>
      </p:sp>
      <p:sp>
        <p:nvSpPr>
          <p:cNvPr id="9" name="Content Placeholder 2">
            <a:extLst>
              <a:ext uri="{FF2B5EF4-FFF2-40B4-BE49-F238E27FC236}">
                <a16:creationId xmlns:a16="http://schemas.microsoft.com/office/drawing/2014/main" id="{3A8FCFEE-3CB5-4A66-B883-B4C704B541EE}"/>
              </a:ext>
            </a:extLst>
          </p:cNvPr>
          <p:cNvSpPr>
            <a:spLocks noGrp="1"/>
          </p:cNvSpPr>
          <p:nvPr>
            <p:ph idx="1"/>
          </p:nvPr>
        </p:nvSpPr>
        <p:spPr>
          <a:xfrm>
            <a:off x="406399" y="666750"/>
            <a:ext cx="4127501" cy="3962400"/>
          </a:xfrm>
          <a:prstGeom prst="rect">
            <a:avLst/>
          </a:prstGeom>
          <a:noFill/>
          <a:ln>
            <a:solidFill>
              <a:schemeClr val="bg1">
                <a:lumMod val="75000"/>
              </a:schemeClr>
            </a:solidFill>
          </a:ln>
        </p:spPr>
        <p:txBody>
          <a:bodyPr lIns="45720" rIns="45720">
            <a:noAutofit/>
          </a:bodyPr>
          <a:lstStyle>
            <a:lvl1pPr marL="228600" indent="-228600">
              <a:buClr>
                <a:srgbClr val="E80032"/>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457200" indent="-228600">
              <a:buClr>
                <a:srgbClr val="E80032"/>
              </a:buClr>
              <a:buSzPct val="80000"/>
              <a:buFont typeface="Wingdings" panose="05000000000000000000" pitchFamily="2" charset="2"/>
              <a:buChar char="Ø"/>
              <a:defRPr sz="1400">
                <a:solidFill>
                  <a:schemeClr val="tx1"/>
                </a:solidFill>
                <a:latin typeface="Arial" panose="020B0604020202020204" pitchFamily="34" charset="0"/>
                <a:cs typeface="Arial" panose="020B0604020202020204" pitchFamily="34" charset="0"/>
              </a:defRPr>
            </a:lvl2pPr>
            <a:lvl3pPr marL="685800" indent="-228600">
              <a:buClr>
                <a:srgbClr val="E80032"/>
              </a:buClr>
              <a:buSzPct val="80000"/>
              <a:buFont typeface="Wingdings" panose="05000000000000000000" pitchFamily="2" charset="2"/>
              <a:buChar char="ü"/>
              <a:defRPr sz="1300">
                <a:solidFill>
                  <a:schemeClr val="tx1"/>
                </a:solidFill>
                <a:latin typeface="Arial" panose="020B0604020202020204" pitchFamily="34" charset="0"/>
                <a:cs typeface="Arial" panose="020B0604020202020204" pitchFamily="34" charset="0"/>
              </a:defRPr>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id="{4F73913F-0226-4B28-AAC5-39D4FDF44805}"/>
              </a:ext>
            </a:extLst>
          </p:cNvPr>
          <p:cNvSpPr>
            <a:spLocks noGrp="1"/>
          </p:cNvSpPr>
          <p:nvPr>
            <p:ph idx="13"/>
          </p:nvPr>
        </p:nvSpPr>
        <p:spPr>
          <a:xfrm>
            <a:off x="4610100" y="666750"/>
            <a:ext cx="4127500" cy="3962400"/>
          </a:xfrm>
          <a:prstGeom prst="rect">
            <a:avLst/>
          </a:prstGeom>
          <a:noFill/>
          <a:ln>
            <a:solidFill>
              <a:schemeClr val="bg1">
                <a:lumMod val="75000"/>
              </a:schemeClr>
            </a:solidFill>
          </a:ln>
        </p:spPr>
        <p:txBody>
          <a:bodyPr lIns="45720" rIns="45720">
            <a:noAutofit/>
          </a:bodyPr>
          <a:lstStyle>
            <a:lvl1pPr marL="228600" indent="-228600">
              <a:buClr>
                <a:srgbClr val="E80032"/>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457200" indent="-228600">
              <a:buClr>
                <a:srgbClr val="E80032"/>
              </a:buClr>
              <a:buSzPct val="80000"/>
              <a:buFont typeface="Wingdings" panose="05000000000000000000" pitchFamily="2" charset="2"/>
              <a:buChar char="Ø"/>
              <a:defRPr sz="1400">
                <a:solidFill>
                  <a:schemeClr val="tx1"/>
                </a:solidFill>
                <a:latin typeface="Arial" panose="020B0604020202020204" pitchFamily="34" charset="0"/>
                <a:cs typeface="Arial" panose="020B0604020202020204" pitchFamily="34" charset="0"/>
              </a:defRPr>
            </a:lvl2pPr>
            <a:lvl3pPr marL="685800" indent="-228600">
              <a:buClr>
                <a:srgbClr val="E80032"/>
              </a:buClr>
              <a:buSzPct val="80000"/>
              <a:buFont typeface="Wingdings" panose="05000000000000000000" pitchFamily="2" charset="2"/>
              <a:buChar char="ü"/>
              <a:defRPr sz="1300">
                <a:solidFill>
                  <a:schemeClr val="tx1"/>
                </a:solidFill>
                <a:latin typeface="Arial" panose="020B0604020202020204" pitchFamily="34" charset="0"/>
                <a:cs typeface="Arial" panose="020B0604020202020204" pitchFamily="34" charset="0"/>
              </a:defRPr>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6" name="Slide Number Placeholder 3">
            <a:extLst>
              <a:ext uri="{FF2B5EF4-FFF2-40B4-BE49-F238E27FC236}">
                <a16:creationId xmlns:a16="http://schemas.microsoft.com/office/drawing/2014/main" id="{81DE34CD-E61D-4FA8-ACC1-67A1F24A3A4D}"/>
              </a:ext>
            </a:extLst>
          </p:cNvPr>
          <p:cNvSpPr>
            <a:spLocks noGrp="1"/>
          </p:cNvSpPr>
          <p:nvPr>
            <p:ph type="sldNum" sz="quarter" idx="11"/>
          </p:nvPr>
        </p:nvSpPr>
        <p:spPr>
          <a:xfrm>
            <a:off x="8264449" y="4865306"/>
            <a:ext cx="468413" cy="274320"/>
          </a:xfrm>
          <a:prstGeom prst="rect">
            <a:avLst/>
          </a:prstGeom>
          <a:noFill/>
        </p:spPr>
        <p:txBody>
          <a:bodyPr anchor="ctr"/>
          <a:lstStyle>
            <a:lvl1pPr algn="r">
              <a:defRPr sz="900" b="1">
                <a:solidFill>
                  <a:schemeClr val="tx1">
                    <a:lumMod val="60000"/>
                    <a:lumOff val="40000"/>
                  </a:schemeClr>
                </a:solidFill>
                <a:latin typeface="Arial" panose="020B0604020202020204" pitchFamily="34" charset="0"/>
                <a:cs typeface="Arial" panose="020B0604020202020204" pitchFamily="34" charset="0"/>
              </a:defRPr>
            </a:lvl1pPr>
          </a:lstStyle>
          <a:p>
            <a:fld id="{B6D1532F-61F1-B941-ACDF-6BC65E0B4055}" type="slidenum">
              <a:rPr lang="en-US" smtClean="0"/>
              <a:pPr/>
              <a:t>‹#›</a:t>
            </a:fld>
            <a:endParaRPr lang="en-US" dirty="0"/>
          </a:p>
        </p:txBody>
      </p:sp>
      <p:sp>
        <p:nvSpPr>
          <p:cNvPr id="19" name="Footer Placeholder 2">
            <a:extLst>
              <a:ext uri="{FF2B5EF4-FFF2-40B4-BE49-F238E27FC236}">
                <a16:creationId xmlns:a16="http://schemas.microsoft.com/office/drawing/2014/main" id="{D2B22BB1-91BE-41E5-AFBB-E2ECEFA427AD}"/>
              </a:ext>
            </a:extLst>
          </p:cNvPr>
          <p:cNvSpPr>
            <a:spLocks noGrp="1"/>
          </p:cNvSpPr>
          <p:nvPr>
            <p:ph type="ftr" sz="quarter" idx="10"/>
          </p:nvPr>
        </p:nvSpPr>
        <p:spPr>
          <a:xfrm>
            <a:off x="404811" y="4865306"/>
            <a:ext cx="3017520" cy="274320"/>
          </a:xfrm>
          <a:prstGeom prst="rect">
            <a:avLst/>
          </a:prstGeom>
        </p:spPr>
        <p:txBody>
          <a:bodyPr lIns="45720" rIns="45720" anchor="ctr"/>
          <a:lstStyle>
            <a:lvl1pPr algn="l">
              <a:defRPr sz="900">
                <a:solidFill>
                  <a:schemeClr val="tx1">
                    <a:lumMod val="60000"/>
                    <a:lumOff val="40000"/>
                  </a:schemeClr>
                </a:solidFill>
                <a:latin typeface="Arial" panose="020B0604020202020204" pitchFamily="34" charset="0"/>
                <a:cs typeface="Arial" panose="020B0604020202020204" pitchFamily="34" charset="0"/>
              </a:defRPr>
            </a:lvl1pPr>
          </a:lstStyle>
          <a:p>
            <a:r>
              <a:rPr lang="en-US"/>
              <a:t>DOW RESTRICTED</a:t>
            </a:r>
            <a:endParaRPr lang="en-US" dirty="0"/>
          </a:p>
        </p:txBody>
      </p:sp>
      <p:sp>
        <p:nvSpPr>
          <p:cNvPr id="20" name="Date Placeholder 4">
            <a:extLst>
              <a:ext uri="{FF2B5EF4-FFF2-40B4-BE49-F238E27FC236}">
                <a16:creationId xmlns:a16="http://schemas.microsoft.com/office/drawing/2014/main" id="{C6C6C2DB-CFEA-471E-8F61-D8C09093D1B3}"/>
              </a:ext>
            </a:extLst>
          </p:cNvPr>
          <p:cNvSpPr>
            <a:spLocks noGrp="1"/>
          </p:cNvSpPr>
          <p:nvPr>
            <p:ph type="dt" sz="half" idx="12"/>
          </p:nvPr>
        </p:nvSpPr>
        <p:spPr>
          <a:xfrm>
            <a:off x="5865813" y="4865306"/>
            <a:ext cx="2326066" cy="274320"/>
          </a:xfrm>
          <a:prstGeom prst="rect">
            <a:avLst/>
          </a:prstGeom>
        </p:spPr>
        <p:txBody>
          <a:bodyPr anchor="ctr"/>
          <a:lstStyle>
            <a:lvl1pPr algn="r">
              <a:defRPr sz="900">
                <a:solidFill>
                  <a:schemeClr val="tx1">
                    <a:lumMod val="60000"/>
                    <a:lumOff val="40000"/>
                  </a:schemeClr>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24334704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C3A801-8259-034A-B4AC-1F830D8314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733226"/>
            <a:ext cx="9144000" cy="406400"/>
          </a:xfrm>
          <a:prstGeom prst="rect">
            <a:avLst/>
          </a:prstGeom>
        </p:spPr>
      </p:pic>
      <p:sp>
        <p:nvSpPr>
          <p:cNvPr id="11" name="Slide Number Placeholder 3">
            <a:extLst>
              <a:ext uri="{FF2B5EF4-FFF2-40B4-BE49-F238E27FC236}">
                <a16:creationId xmlns:a16="http://schemas.microsoft.com/office/drawing/2014/main" id="{81DE34CD-E61D-4FA8-ACC1-67A1F24A3A4D}"/>
              </a:ext>
            </a:extLst>
          </p:cNvPr>
          <p:cNvSpPr>
            <a:spLocks noGrp="1"/>
          </p:cNvSpPr>
          <p:nvPr>
            <p:ph type="sldNum" sz="quarter" idx="11"/>
          </p:nvPr>
        </p:nvSpPr>
        <p:spPr>
          <a:xfrm>
            <a:off x="8264449" y="4865306"/>
            <a:ext cx="468413" cy="274320"/>
          </a:xfrm>
          <a:prstGeom prst="rect">
            <a:avLst/>
          </a:prstGeom>
          <a:noFill/>
        </p:spPr>
        <p:txBody>
          <a:bodyPr anchor="ctr"/>
          <a:lstStyle>
            <a:lvl1pPr algn="r">
              <a:defRPr sz="900" b="1">
                <a:solidFill>
                  <a:schemeClr val="tx1">
                    <a:lumMod val="60000"/>
                    <a:lumOff val="40000"/>
                  </a:schemeClr>
                </a:solidFill>
                <a:latin typeface="Arial" panose="020B0604020202020204" pitchFamily="34" charset="0"/>
                <a:cs typeface="Arial" panose="020B0604020202020204" pitchFamily="34" charset="0"/>
              </a:defRPr>
            </a:lvl1pPr>
          </a:lstStyle>
          <a:p>
            <a:fld id="{B6D1532F-61F1-B941-ACDF-6BC65E0B4055}" type="slidenum">
              <a:rPr lang="en-US" smtClean="0"/>
              <a:pPr/>
              <a:t>‹#›</a:t>
            </a:fld>
            <a:endParaRPr lang="en-US" dirty="0"/>
          </a:p>
        </p:txBody>
      </p:sp>
      <p:sp>
        <p:nvSpPr>
          <p:cNvPr id="12" name="Footer Placeholder 2">
            <a:extLst>
              <a:ext uri="{FF2B5EF4-FFF2-40B4-BE49-F238E27FC236}">
                <a16:creationId xmlns:a16="http://schemas.microsoft.com/office/drawing/2014/main" id="{D2B22BB1-91BE-41E5-AFBB-E2ECEFA427AD}"/>
              </a:ext>
            </a:extLst>
          </p:cNvPr>
          <p:cNvSpPr>
            <a:spLocks noGrp="1"/>
          </p:cNvSpPr>
          <p:nvPr>
            <p:ph type="ftr" sz="quarter" idx="10"/>
          </p:nvPr>
        </p:nvSpPr>
        <p:spPr>
          <a:xfrm>
            <a:off x="404811" y="4865306"/>
            <a:ext cx="3017520" cy="274320"/>
          </a:xfrm>
          <a:prstGeom prst="rect">
            <a:avLst/>
          </a:prstGeom>
        </p:spPr>
        <p:txBody>
          <a:bodyPr lIns="45720" rIns="45720" anchor="ctr"/>
          <a:lstStyle>
            <a:lvl1pPr algn="l">
              <a:defRPr sz="900">
                <a:solidFill>
                  <a:schemeClr val="tx1">
                    <a:lumMod val="60000"/>
                    <a:lumOff val="40000"/>
                  </a:schemeClr>
                </a:solidFill>
                <a:latin typeface="Arial" panose="020B0604020202020204" pitchFamily="34" charset="0"/>
                <a:cs typeface="Arial" panose="020B0604020202020204" pitchFamily="34" charset="0"/>
              </a:defRPr>
            </a:lvl1pPr>
          </a:lstStyle>
          <a:p>
            <a:r>
              <a:rPr lang="en-US"/>
              <a:t>DOW RESTRICTED</a:t>
            </a:r>
            <a:endParaRPr lang="en-US" dirty="0"/>
          </a:p>
        </p:txBody>
      </p:sp>
      <p:sp>
        <p:nvSpPr>
          <p:cNvPr id="13" name="Date Placeholder 4">
            <a:extLst>
              <a:ext uri="{FF2B5EF4-FFF2-40B4-BE49-F238E27FC236}">
                <a16:creationId xmlns:a16="http://schemas.microsoft.com/office/drawing/2014/main" id="{C6C6C2DB-CFEA-471E-8F61-D8C09093D1B3}"/>
              </a:ext>
            </a:extLst>
          </p:cNvPr>
          <p:cNvSpPr>
            <a:spLocks noGrp="1"/>
          </p:cNvSpPr>
          <p:nvPr>
            <p:ph type="dt" sz="half" idx="12"/>
          </p:nvPr>
        </p:nvSpPr>
        <p:spPr>
          <a:xfrm>
            <a:off x="5865813" y="4865306"/>
            <a:ext cx="2326066" cy="274320"/>
          </a:xfrm>
          <a:prstGeom prst="rect">
            <a:avLst/>
          </a:prstGeom>
        </p:spPr>
        <p:txBody>
          <a:bodyPr anchor="ctr"/>
          <a:lstStyle>
            <a:lvl1pPr algn="r">
              <a:defRPr sz="900">
                <a:solidFill>
                  <a:schemeClr val="tx1">
                    <a:lumMod val="60000"/>
                    <a:lumOff val="40000"/>
                  </a:schemeClr>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1964795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Blank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9D185F9-ACC4-4ECC-B130-7B16B3C4764B}"/>
              </a:ext>
            </a:extLst>
          </p:cNvPr>
          <p:cNvSpPr/>
          <p:nvPr userDrawn="1"/>
        </p:nvSpPr>
        <p:spPr>
          <a:xfrm>
            <a:off x="0" y="4933186"/>
            <a:ext cx="9144000" cy="210313"/>
          </a:xfrm>
          <a:prstGeom prst="rect">
            <a:avLst/>
          </a:prstGeom>
          <a:solidFill>
            <a:srgbClr val="E3E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CBC4B5"/>
              </a:solidFill>
              <a:effectLst/>
              <a:uLnTx/>
              <a:uFillTx/>
              <a:latin typeface="Georgia" panose="02040502050405020303"/>
              <a:ea typeface="+mn-ea"/>
              <a:cs typeface="+mn-cs"/>
            </a:endParaRPr>
          </a:p>
        </p:txBody>
      </p:sp>
      <p:sp>
        <p:nvSpPr>
          <p:cNvPr id="2" name="Rectangle 1">
            <a:extLst>
              <a:ext uri="{FF2B5EF4-FFF2-40B4-BE49-F238E27FC236}">
                <a16:creationId xmlns:a16="http://schemas.microsoft.com/office/drawing/2014/main" id="{348EA302-157D-434D-B880-B29B5CC66066}"/>
              </a:ext>
            </a:extLst>
          </p:cNvPr>
          <p:cNvSpPr/>
          <p:nvPr userDrawn="1"/>
        </p:nvSpPr>
        <p:spPr bwMode="white">
          <a:xfrm>
            <a:off x="0" y="4788991"/>
            <a:ext cx="9144000" cy="354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lumMod val="50000"/>
                  <a:lumOff val="50000"/>
                </a:schemeClr>
              </a:solidFill>
            </a:endParaRPr>
          </a:p>
        </p:txBody>
      </p:sp>
    </p:spTree>
    <p:extLst>
      <p:ext uri="{BB962C8B-B14F-4D97-AF65-F5344CB8AC3E}">
        <p14:creationId xmlns:p14="http://schemas.microsoft.com/office/powerpoint/2010/main" val="562451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7.jpe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8808042"/>
      </p:ext>
    </p:extLst>
  </p:cSld>
  <p:clrMap bg1="lt1" tx1="dk1" bg2="lt2" tx2="dk2" accent1="accent1" accent2="accent2" accent3="accent3" accent4="accent4" accent5="accent5" accent6="accent6" hlink="hlink" folHlink="folHlink"/>
  <p:sldLayoutIdLst>
    <p:sldLayoutId id="2147483819" r:id="rId1"/>
    <p:sldLayoutId id="2147483817" r:id="rId2"/>
    <p:sldLayoutId id="2147483808" r:id="rId3"/>
    <p:sldLayoutId id="2147483809" r:id="rId4"/>
    <p:sldLayoutId id="2147483810" r:id="rId5"/>
    <p:sldLayoutId id="2147483811" r:id="rId6"/>
    <p:sldLayoutId id="2147483818" r:id="rId7"/>
    <p:sldLayoutId id="2147483812" r:id="rId8"/>
    <p:sldLayoutId id="2147483816" r:id="rId9"/>
    <p:sldLayoutId id="2147483813" r:id="rId10"/>
    <p:sldLayoutId id="2147483821" r:id="rId11"/>
  </p:sldLayoutIdLst>
  <p:hf hdr="0" dt="0"/>
  <p:txStyles>
    <p:titleStyle>
      <a:lvl1pPr algn="l" defTabSz="914400" rtl="0" eaLnBrk="1" latinLnBrk="0" hangingPunct="1">
        <a:spcBef>
          <a:spcPct val="0"/>
        </a:spcBef>
        <a:buNone/>
        <a:defRPr lang="en-US" sz="2400" b="1" kern="1200" dirty="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lang="en-US" sz="2400" kern="1200" dirty="0" smtClean="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000" kern="1200" dirty="0" smtClean="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1800" kern="1200" dirty="0" smtClean="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54364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51" r:id="rId11"/>
  </p:sldLayoutIdLst>
  <p:hf hdr="0" dt="0"/>
  <p:txStyles>
    <p:titleStyle>
      <a:lvl1pPr algn="l" defTabSz="914400" rtl="0" eaLnBrk="1" latinLnBrk="0" hangingPunct="1">
        <a:spcBef>
          <a:spcPct val="0"/>
        </a:spcBef>
        <a:buNone/>
        <a:defRPr lang="en-US" sz="2400" b="1" kern="1200" dirty="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lang="en-US" sz="2400" kern="1200" dirty="0" smtClean="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000" kern="1200" dirty="0" smtClean="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1800" kern="1200" dirty="0" smtClean="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1" y="314960"/>
            <a:ext cx="8229598" cy="8026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457201" y="1107443"/>
            <a:ext cx="8229598" cy="3257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9" name="Rectangle 5"/>
          <p:cNvSpPr>
            <a:spLocks noGrp="1" noChangeArrowheads="1"/>
          </p:cNvSpPr>
          <p:nvPr>
            <p:ph type="ftr" sz="quarter" idx="3"/>
          </p:nvPr>
        </p:nvSpPr>
        <p:spPr bwMode="auto">
          <a:xfrm>
            <a:off x="2355146" y="4836796"/>
            <a:ext cx="4244975" cy="10239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defRPr sz="600">
                <a:latin typeface="Arial"/>
                <a:cs typeface="Arial"/>
              </a:defRPr>
            </a:lvl1pPr>
          </a:lstStyle>
          <a:p>
            <a:r>
              <a:rPr lang="en-GB"/>
              <a:t>DOW RESTRICTED</a:t>
            </a:r>
            <a:endParaRPr lang="en-US"/>
          </a:p>
        </p:txBody>
      </p:sp>
      <p:sp>
        <p:nvSpPr>
          <p:cNvPr id="1030" name="Rectangle 6"/>
          <p:cNvSpPr>
            <a:spLocks noGrp="1" noChangeArrowheads="1"/>
          </p:cNvSpPr>
          <p:nvPr>
            <p:ph type="sldNum" sz="quarter" idx="4"/>
          </p:nvPr>
        </p:nvSpPr>
        <p:spPr bwMode="auto">
          <a:xfrm>
            <a:off x="8461375" y="4836796"/>
            <a:ext cx="228600" cy="10239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defRPr sz="600">
                <a:latin typeface="Arial"/>
                <a:cs typeface="Arial"/>
              </a:defRPr>
            </a:lvl1pPr>
          </a:lstStyle>
          <a:p>
            <a:fld id="{B3A9AE2C-F068-4AF0-9B1D-D6FA5D2BEE66}" type="slidenum">
              <a:rPr lang="en-US" smtClean="0"/>
              <a:t>‹#›</a:t>
            </a:fld>
            <a:endParaRPr lang="en-US"/>
          </a:p>
        </p:txBody>
      </p:sp>
      <p:pic>
        <p:nvPicPr>
          <p:cNvPr id="7" name="Picture 6" descr="Dow logo 300 0.8.jp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349250" y="4794885"/>
            <a:ext cx="731520" cy="182880"/>
          </a:xfrm>
          <a:prstGeom prst="rect">
            <a:avLst/>
          </a:prstGeom>
        </p:spPr>
      </p:pic>
    </p:spTree>
    <p:extLst>
      <p:ext uri="{BB962C8B-B14F-4D97-AF65-F5344CB8AC3E}">
        <p14:creationId xmlns:p14="http://schemas.microsoft.com/office/powerpoint/2010/main" val="1992877510"/>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Lst>
  <p:txStyles>
    <p:titleStyle>
      <a:lvl1pPr algn="l" rtl="0" eaLnBrk="1" fontAlgn="base" hangingPunct="1">
        <a:lnSpc>
          <a:spcPct val="95000"/>
        </a:lnSpc>
        <a:spcBef>
          <a:spcPct val="0"/>
        </a:spcBef>
        <a:spcAft>
          <a:spcPct val="0"/>
        </a:spcAft>
        <a:defRPr sz="1800" b="1">
          <a:solidFill>
            <a:srgbClr val="344447"/>
          </a:solidFill>
          <a:latin typeface="Arial"/>
          <a:ea typeface="+mj-ea"/>
          <a:cs typeface="Arial"/>
        </a:defRPr>
      </a:lvl1pPr>
      <a:lvl2pPr algn="l" rtl="0" eaLnBrk="1" fontAlgn="base" hangingPunct="1">
        <a:spcBef>
          <a:spcPct val="0"/>
        </a:spcBef>
        <a:spcAft>
          <a:spcPct val="0"/>
        </a:spcAft>
        <a:defRPr sz="1950" b="1">
          <a:solidFill>
            <a:schemeClr val="tx2"/>
          </a:solidFill>
          <a:latin typeface="Tahoma" charset="0"/>
          <a:ea typeface="ＭＳ Ｐゴシック" charset="-128"/>
          <a:cs typeface="ＭＳ Ｐゴシック" charset="-128"/>
        </a:defRPr>
      </a:lvl2pPr>
      <a:lvl3pPr algn="l" rtl="0" eaLnBrk="1" fontAlgn="base" hangingPunct="1">
        <a:spcBef>
          <a:spcPct val="0"/>
        </a:spcBef>
        <a:spcAft>
          <a:spcPct val="0"/>
        </a:spcAft>
        <a:defRPr sz="1950" b="1">
          <a:solidFill>
            <a:schemeClr val="tx2"/>
          </a:solidFill>
          <a:latin typeface="Tahoma" charset="0"/>
          <a:ea typeface="ＭＳ Ｐゴシック" charset="-128"/>
          <a:cs typeface="ＭＳ Ｐゴシック" charset="-128"/>
        </a:defRPr>
      </a:lvl3pPr>
      <a:lvl4pPr algn="l" rtl="0" eaLnBrk="1" fontAlgn="base" hangingPunct="1">
        <a:spcBef>
          <a:spcPct val="0"/>
        </a:spcBef>
        <a:spcAft>
          <a:spcPct val="0"/>
        </a:spcAft>
        <a:defRPr sz="1950" b="1">
          <a:solidFill>
            <a:schemeClr val="tx2"/>
          </a:solidFill>
          <a:latin typeface="Tahoma" charset="0"/>
          <a:ea typeface="ＭＳ Ｐゴシック" charset="-128"/>
          <a:cs typeface="ＭＳ Ｐゴシック" charset="-128"/>
        </a:defRPr>
      </a:lvl4pPr>
      <a:lvl5pPr algn="l" rtl="0" eaLnBrk="1" fontAlgn="base" hangingPunct="1">
        <a:spcBef>
          <a:spcPct val="0"/>
        </a:spcBef>
        <a:spcAft>
          <a:spcPct val="0"/>
        </a:spcAft>
        <a:defRPr sz="1950" b="1">
          <a:solidFill>
            <a:schemeClr val="tx2"/>
          </a:solidFill>
          <a:latin typeface="Tahoma" charset="0"/>
          <a:ea typeface="ＭＳ Ｐゴシック" charset="-128"/>
          <a:cs typeface="ＭＳ Ｐゴシック" charset="-128"/>
        </a:defRPr>
      </a:lvl5pPr>
      <a:lvl6pPr marL="342900" algn="l" rtl="0" eaLnBrk="1" fontAlgn="base" hangingPunct="1">
        <a:spcBef>
          <a:spcPct val="0"/>
        </a:spcBef>
        <a:spcAft>
          <a:spcPct val="0"/>
        </a:spcAft>
        <a:defRPr sz="1950" b="1">
          <a:solidFill>
            <a:schemeClr val="tx2"/>
          </a:solidFill>
          <a:latin typeface="Tahoma" charset="0"/>
          <a:ea typeface="ＭＳ Ｐゴシック" charset="-128"/>
          <a:cs typeface="ＭＳ Ｐゴシック" charset="-128"/>
        </a:defRPr>
      </a:lvl6pPr>
      <a:lvl7pPr marL="685800" algn="l" rtl="0" eaLnBrk="1" fontAlgn="base" hangingPunct="1">
        <a:spcBef>
          <a:spcPct val="0"/>
        </a:spcBef>
        <a:spcAft>
          <a:spcPct val="0"/>
        </a:spcAft>
        <a:defRPr sz="1950" b="1">
          <a:solidFill>
            <a:schemeClr val="tx2"/>
          </a:solidFill>
          <a:latin typeface="Tahoma" charset="0"/>
          <a:ea typeface="ＭＳ Ｐゴシック" charset="-128"/>
          <a:cs typeface="ＭＳ Ｐゴシック" charset="-128"/>
        </a:defRPr>
      </a:lvl7pPr>
      <a:lvl8pPr marL="1028700" algn="l" rtl="0" eaLnBrk="1" fontAlgn="base" hangingPunct="1">
        <a:spcBef>
          <a:spcPct val="0"/>
        </a:spcBef>
        <a:spcAft>
          <a:spcPct val="0"/>
        </a:spcAft>
        <a:defRPr sz="1950" b="1">
          <a:solidFill>
            <a:schemeClr val="tx2"/>
          </a:solidFill>
          <a:latin typeface="Tahoma" charset="0"/>
          <a:ea typeface="ＭＳ Ｐゴシック" charset="-128"/>
          <a:cs typeface="ＭＳ Ｐゴシック" charset="-128"/>
        </a:defRPr>
      </a:lvl8pPr>
      <a:lvl9pPr marL="1371600" algn="l" rtl="0" eaLnBrk="1" fontAlgn="base" hangingPunct="1">
        <a:spcBef>
          <a:spcPct val="0"/>
        </a:spcBef>
        <a:spcAft>
          <a:spcPct val="0"/>
        </a:spcAft>
        <a:defRPr sz="1950" b="1">
          <a:solidFill>
            <a:schemeClr val="tx2"/>
          </a:solidFill>
          <a:latin typeface="Tahoma" charset="0"/>
          <a:ea typeface="ＭＳ Ｐゴシック" charset="-128"/>
          <a:cs typeface="ＭＳ Ｐゴシック" charset="-128"/>
        </a:defRPr>
      </a:lvl9pPr>
    </p:titleStyle>
    <p:bodyStyle>
      <a:lvl1pPr algn="l" rtl="0" eaLnBrk="1" fontAlgn="base" hangingPunct="1">
        <a:spcBef>
          <a:spcPct val="40000"/>
        </a:spcBef>
        <a:spcAft>
          <a:spcPct val="0"/>
        </a:spcAft>
        <a:defRPr sz="1500">
          <a:solidFill>
            <a:srgbClr val="344447"/>
          </a:solidFill>
          <a:latin typeface="Arial"/>
          <a:ea typeface="+mn-ea"/>
          <a:cs typeface="Arial"/>
        </a:defRPr>
      </a:lvl1pPr>
      <a:lvl2pPr marL="169069" indent="-116681" algn="l" rtl="0" eaLnBrk="1" fontAlgn="base" hangingPunct="1">
        <a:spcBef>
          <a:spcPct val="15000"/>
        </a:spcBef>
        <a:spcAft>
          <a:spcPct val="0"/>
        </a:spcAft>
        <a:buChar char="•"/>
        <a:defRPr sz="1350">
          <a:solidFill>
            <a:srgbClr val="344447"/>
          </a:solidFill>
          <a:latin typeface="Arial"/>
          <a:ea typeface="+mn-ea"/>
          <a:cs typeface="Arial"/>
        </a:defRPr>
      </a:lvl2pPr>
      <a:lvl3pPr marL="348854" indent="-142875" algn="l" rtl="0" eaLnBrk="1" fontAlgn="base" hangingPunct="1">
        <a:spcBef>
          <a:spcPct val="5000"/>
        </a:spcBef>
        <a:spcAft>
          <a:spcPct val="0"/>
        </a:spcAft>
        <a:buChar char="–"/>
        <a:tabLst/>
        <a:defRPr sz="1200">
          <a:solidFill>
            <a:srgbClr val="344447"/>
          </a:solidFill>
          <a:latin typeface="Arial"/>
          <a:ea typeface="+mn-ea"/>
          <a:cs typeface="Arial"/>
        </a:defRPr>
      </a:lvl3pPr>
      <a:lvl4pPr marL="486966" indent="-101204" algn="l" rtl="0" eaLnBrk="1" fontAlgn="base" hangingPunct="1">
        <a:spcBef>
          <a:spcPct val="0"/>
        </a:spcBef>
        <a:spcAft>
          <a:spcPct val="0"/>
        </a:spcAft>
        <a:buChar char="•"/>
        <a:defRPr sz="1050">
          <a:solidFill>
            <a:srgbClr val="344447"/>
          </a:solidFill>
          <a:latin typeface="Arial"/>
          <a:ea typeface="+mn-ea"/>
          <a:cs typeface="Arial"/>
        </a:defRPr>
      </a:lvl4pPr>
      <a:lvl5pPr marL="640556" indent="-111919" algn="l" rtl="0" eaLnBrk="1" fontAlgn="base" hangingPunct="1">
        <a:spcBef>
          <a:spcPct val="0"/>
        </a:spcBef>
        <a:spcAft>
          <a:spcPct val="0"/>
        </a:spcAft>
        <a:buChar char="–"/>
        <a:defRPr sz="900">
          <a:solidFill>
            <a:srgbClr val="344447"/>
          </a:solidFill>
          <a:latin typeface="Arial"/>
          <a:ea typeface="+mn-ea"/>
          <a:cs typeface="Arial"/>
        </a:defRPr>
      </a:lvl5pPr>
      <a:lvl6pPr marL="1202531" indent="-130969" algn="l" rtl="0" eaLnBrk="1" fontAlgn="base" hangingPunct="1">
        <a:spcBef>
          <a:spcPct val="0"/>
        </a:spcBef>
        <a:spcAft>
          <a:spcPct val="0"/>
        </a:spcAft>
        <a:buChar char="–"/>
        <a:defRPr sz="1050">
          <a:solidFill>
            <a:schemeClr val="tx1"/>
          </a:solidFill>
          <a:latin typeface="+mn-lt"/>
          <a:ea typeface="+mn-ea"/>
        </a:defRPr>
      </a:lvl6pPr>
      <a:lvl7pPr marL="1545431" indent="-130969" algn="l" rtl="0" eaLnBrk="1" fontAlgn="base" hangingPunct="1">
        <a:spcBef>
          <a:spcPct val="0"/>
        </a:spcBef>
        <a:spcAft>
          <a:spcPct val="0"/>
        </a:spcAft>
        <a:buChar char="–"/>
        <a:defRPr sz="1050">
          <a:solidFill>
            <a:schemeClr val="tx1"/>
          </a:solidFill>
          <a:latin typeface="+mn-lt"/>
          <a:ea typeface="+mn-ea"/>
        </a:defRPr>
      </a:lvl7pPr>
      <a:lvl8pPr marL="1888331" indent="-130969" algn="l" rtl="0" eaLnBrk="1" fontAlgn="base" hangingPunct="1">
        <a:spcBef>
          <a:spcPct val="0"/>
        </a:spcBef>
        <a:spcAft>
          <a:spcPct val="0"/>
        </a:spcAft>
        <a:buChar char="–"/>
        <a:defRPr sz="1050">
          <a:solidFill>
            <a:schemeClr val="tx1"/>
          </a:solidFill>
          <a:latin typeface="+mn-lt"/>
          <a:ea typeface="+mn-ea"/>
        </a:defRPr>
      </a:lvl8pPr>
      <a:lvl9pPr marL="2231231" indent="-130969" algn="l" rtl="0" eaLnBrk="1" fontAlgn="base" hangingPunct="1">
        <a:spcBef>
          <a:spcPct val="0"/>
        </a:spcBef>
        <a:spcAft>
          <a:spcPct val="0"/>
        </a:spcAft>
        <a:buChar char="–"/>
        <a:defRPr sz="1050">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mailto:salexander@keystone.org" TargetMode="External"/><Relationship Id="rId2" Type="http://schemas.openxmlformats.org/officeDocument/2006/relationships/image" Target="../media/image1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hyperlink" Target="https://corporate.dow.com/en-us/seek-together/croydon-woods.html" TargetMode="External"/><Relationship Id="rId7" Type="http://schemas.openxmlformats.org/officeDocument/2006/relationships/image" Target="../media/image35.jpeg"/><Relationship Id="rId2" Type="http://schemas.openxmlformats.org/officeDocument/2006/relationships/image" Target="../media/image31.jpeg"/><Relationship Id="rId1" Type="http://schemas.openxmlformats.org/officeDocument/2006/relationships/slideLayout" Target="../slideLayouts/slideLayout2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hyperlink" Target="mailto:ehheath@dow.com" TargetMode="External"/><Relationship Id="rId2" Type="http://schemas.openxmlformats.org/officeDocument/2006/relationships/hyperlink" Target="mailto:jenelson@dow.com" TargetMode="External"/><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hyperlink" Target="mailto:salexander@keystone.org"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604E0-A9F0-4107-BF28-DF326BFFEC3D}"/>
              </a:ext>
            </a:extLst>
          </p:cNvPr>
          <p:cNvSpPr>
            <a:spLocks noGrp="1"/>
          </p:cNvSpPr>
          <p:nvPr>
            <p:ph type="ctrTitle"/>
          </p:nvPr>
        </p:nvSpPr>
        <p:spPr>
          <a:xfrm>
            <a:off x="141732" y="1731419"/>
            <a:ext cx="8814816" cy="1102519"/>
          </a:xfrm>
        </p:spPr>
        <p:txBody>
          <a:bodyPr/>
          <a:lstStyle/>
          <a:p>
            <a:r>
              <a:rPr lang="en-US" sz="2400" dirty="0"/>
              <a:t>#2025 Sustainability Goals: Leading the Blueprint</a:t>
            </a:r>
            <a:br>
              <a:rPr lang="en-US" sz="2400" dirty="0"/>
            </a:br>
            <a:r>
              <a:rPr lang="en-US" sz="2400" dirty="0" err="1"/>
              <a:t>Blueprint</a:t>
            </a:r>
            <a:r>
              <a:rPr lang="en-US" sz="2400" dirty="0"/>
              <a:t> Thinking Toolkit for External Engagement</a:t>
            </a:r>
          </a:p>
        </p:txBody>
      </p:sp>
      <p:sp>
        <p:nvSpPr>
          <p:cNvPr id="3" name="Subtitle 2">
            <a:extLst>
              <a:ext uri="{FF2B5EF4-FFF2-40B4-BE49-F238E27FC236}">
                <a16:creationId xmlns:a16="http://schemas.microsoft.com/office/drawing/2014/main" id="{178F0D67-BA52-47F1-AA6A-FC4753116BD4}"/>
              </a:ext>
            </a:extLst>
          </p:cNvPr>
          <p:cNvSpPr>
            <a:spLocks noGrp="1"/>
          </p:cNvSpPr>
          <p:nvPr>
            <p:ph type="subTitle" idx="1"/>
          </p:nvPr>
        </p:nvSpPr>
        <p:spPr/>
        <p:txBody>
          <a:bodyPr>
            <a:noAutofit/>
          </a:bodyPr>
          <a:lstStyle/>
          <a:p>
            <a:pPr>
              <a:spcBef>
                <a:spcPts val="0"/>
              </a:spcBef>
            </a:pPr>
            <a:r>
              <a:rPr lang="en-US" sz="1600" b="1" dirty="0"/>
              <a:t>Executive Sponsors:  </a:t>
            </a:r>
            <a:r>
              <a:rPr lang="en-US" sz="1600" dirty="0"/>
              <a:t>Neil Carr, Mary Draves, Kevin Kolevar</a:t>
            </a:r>
          </a:p>
          <a:p>
            <a:pPr>
              <a:spcBef>
                <a:spcPts val="0"/>
              </a:spcBef>
            </a:pPr>
            <a:r>
              <a:rPr lang="en-US" sz="1600" b="1" dirty="0"/>
              <a:t>Implementation Leaders:  </a:t>
            </a:r>
            <a:r>
              <a:rPr lang="en-US" sz="1600" dirty="0"/>
              <a:t>Jihane Ball, Carrie Houtman</a:t>
            </a:r>
          </a:p>
          <a:p>
            <a:pPr>
              <a:spcBef>
                <a:spcPts val="0"/>
              </a:spcBef>
            </a:pPr>
            <a:r>
              <a:rPr lang="en-US" sz="1600" b="1" dirty="0"/>
              <a:t>Project Manager:  </a:t>
            </a:r>
            <a:r>
              <a:rPr lang="en-US" sz="1600" dirty="0"/>
              <a:t>Justine Nelson</a:t>
            </a:r>
          </a:p>
        </p:txBody>
      </p:sp>
      <p:sp>
        <p:nvSpPr>
          <p:cNvPr id="4" name="Text Placeholder 3">
            <a:extLst>
              <a:ext uri="{FF2B5EF4-FFF2-40B4-BE49-F238E27FC236}">
                <a16:creationId xmlns:a16="http://schemas.microsoft.com/office/drawing/2014/main" id="{F4FEC0F8-C408-4D47-9D6F-E93C873BF58E}"/>
              </a:ext>
            </a:extLst>
          </p:cNvPr>
          <p:cNvSpPr>
            <a:spLocks noGrp="1"/>
          </p:cNvSpPr>
          <p:nvPr>
            <p:ph type="body" sz="quarter" idx="12"/>
          </p:nvPr>
        </p:nvSpPr>
        <p:spPr>
          <a:xfrm>
            <a:off x="2906969" y="4026589"/>
            <a:ext cx="5458434" cy="547688"/>
          </a:xfrm>
        </p:spPr>
        <p:txBody>
          <a:bodyPr/>
          <a:lstStyle/>
          <a:p>
            <a:pPr algn="l"/>
            <a:r>
              <a:rPr lang="en-US" sz="1400"/>
              <a:t>Updated January 2020</a:t>
            </a:r>
            <a:endParaRPr lang="en-US" sz="1400" dirty="0"/>
          </a:p>
          <a:p>
            <a:pPr algn="l"/>
            <a:r>
              <a:rPr lang="en-US" sz="1400" dirty="0"/>
              <a:t>Toolkit and training materials developed in collaboration with the Keystone Policy Center</a:t>
            </a:r>
          </a:p>
        </p:txBody>
      </p:sp>
      <p:sp>
        <p:nvSpPr>
          <p:cNvPr id="5" name="Footer Placeholder 4">
            <a:extLst>
              <a:ext uri="{FF2B5EF4-FFF2-40B4-BE49-F238E27FC236}">
                <a16:creationId xmlns:a16="http://schemas.microsoft.com/office/drawing/2014/main" id="{37055C65-C3ED-46BA-9655-48FC5C3DD101}"/>
              </a:ext>
            </a:extLst>
          </p:cNvPr>
          <p:cNvSpPr>
            <a:spLocks noGrp="1"/>
          </p:cNvSpPr>
          <p:nvPr>
            <p:ph type="ftr" sz="quarter" idx="11"/>
          </p:nvPr>
        </p:nvSpPr>
        <p:spPr/>
        <p:txBody>
          <a:bodyPr/>
          <a:lstStyle/>
          <a:p>
            <a:r>
              <a:rPr lang="en-US">
                <a:solidFill>
                  <a:srgbClr val="000000"/>
                </a:solidFill>
              </a:rPr>
              <a:t>DOW RESTRICTED</a:t>
            </a:r>
            <a:endParaRPr lang="en-US" dirty="0">
              <a:solidFill>
                <a:srgbClr val="000000"/>
              </a:solidFill>
            </a:endParaRPr>
          </a:p>
        </p:txBody>
      </p:sp>
      <p:pic>
        <p:nvPicPr>
          <p:cNvPr id="7" name="Picture 6" descr="A close up of a logo&#10;&#10;Description automatically generated">
            <a:extLst>
              <a:ext uri="{FF2B5EF4-FFF2-40B4-BE49-F238E27FC236}">
                <a16:creationId xmlns:a16="http://schemas.microsoft.com/office/drawing/2014/main" id="{2859F45B-68EF-459C-B434-95D2D751F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165" y="4026589"/>
            <a:ext cx="1967948" cy="548640"/>
          </a:xfrm>
          <a:prstGeom prst="rect">
            <a:avLst/>
          </a:prstGeom>
        </p:spPr>
      </p:pic>
    </p:spTree>
    <p:extLst>
      <p:ext uri="{BB962C8B-B14F-4D97-AF65-F5344CB8AC3E}">
        <p14:creationId xmlns:p14="http://schemas.microsoft.com/office/powerpoint/2010/main" val="1986346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BA55B9-3ADB-4ECB-B247-4443E0FA33B6}"/>
              </a:ext>
            </a:extLst>
          </p:cNvPr>
          <p:cNvSpPr>
            <a:spLocks noGrp="1"/>
          </p:cNvSpPr>
          <p:nvPr>
            <p:ph idx="1"/>
          </p:nvPr>
        </p:nvSpPr>
        <p:spPr>
          <a:xfrm>
            <a:off x="406400" y="666750"/>
            <a:ext cx="8474129" cy="3605616"/>
          </a:xfrm>
        </p:spPr>
        <p:txBody>
          <a:bodyPr>
            <a:normAutofit fontScale="85000" lnSpcReduction="10000"/>
          </a:bodyPr>
          <a:lstStyle/>
          <a:p>
            <a:pPr marL="0" indent="0">
              <a:lnSpc>
                <a:spcPct val="110000"/>
              </a:lnSpc>
              <a:spcAft>
                <a:spcPts val="600"/>
              </a:spcAft>
              <a:buNone/>
            </a:pPr>
            <a:r>
              <a:rPr lang="en-US" b="1" dirty="0"/>
              <a:t>Keystone and other partners or third parties can be helpful in implementing engagement in the following ways:</a:t>
            </a:r>
            <a:r>
              <a:rPr lang="en-US" dirty="0"/>
              <a:t> </a:t>
            </a:r>
          </a:p>
          <a:p>
            <a:pPr lvl="0">
              <a:lnSpc>
                <a:spcPct val="110000"/>
              </a:lnSpc>
            </a:pPr>
            <a:r>
              <a:rPr lang="en-US" dirty="0"/>
              <a:t>Gathering and summarizing stakeholder feedback on a specific issue to understand perspectives, identify needs, and overall willingness to engage:  </a:t>
            </a:r>
          </a:p>
          <a:p>
            <a:pPr lvl="1">
              <a:lnSpc>
                <a:spcPct val="110000"/>
              </a:lnSpc>
            </a:pPr>
            <a:r>
              <a:rPr lang="en-US" dirty="0"/>
              <a:t>For example, Dow has mentioned wanting to convene stakeholders in the Great Lakes region around increasing recycling rates.  Keystone could work with Dow to identify key players, conduct an initial consultation about how and where stakeholder coordination would be helpful, identify barriers and make recommendations for next steps </a:t>
            </a:r>
          </a:p>
          <a:p>
            <a:pPr lvl="0">
              <a:lnSpc>
                <a:spcPct val="110000"/>
              </a:lnSpc>
            </a:pPr>
            <a:r>
              <a:rPr lang="en-US" dirty="0"/>
              <a:t>Consulting with Dow staff on overall strategy for engagement on difficult issues where more than one partner will be needed or where there is some level of tension with potential partners including internal and external engagement strategies</a:t>
            </a:r>
          </a:p>
          <a:p>
            <a:pPr lvl="0">
              <a:lnSpc>
                <a:spcPct val="110000"/>
              </a:lnSpc>
            </a:pPr>
            <a:r>
              <a:rPr lang="en-US" dirty="0"/>
              <a:t>Helping design and define and convene multi-stakeholder processes to reach effective outcomes</a:t>
            </a:r>
          </a:p>
          <a:p>
            <a:pPr lvl="0">
              <a:lnSpc>
                <a:spcPct val="110000"/>
              </a:lnSpc>
            </a:pPr>
            <a:r>
              <a:rPr lang="en-US" dirty="0"/>
              <a:t>Reviewing overall engagements in an area and facilitating discussions about high value engagements and priorities vs participation in others.  </a:t>
            </a:r>
          </a:p>
          <a:p>
            <a:pPr lvl="0">
              <a:lnSpc>
                <a:spcPct val="110000"/>
              </a:lnSpc>
            </a:pPr>
            <a:r>
              <a:rPr lang="en-US" dirty="0"/>
              <a:t>Providing skills training and workshops on negotiation and engagement</a:t>
            </a:r>
          </a:p>
        </p:txBody>
      </p:sp>
      <p:sp>
        <p:nvSpPr>
          <p:cNvPr id="3" name="Title 2">
            <a:extLst>
              <a:ext uri="{FF2B5EF4-FFF2-40B4-BE49-F238E27FC236}">
                <a16:creationId xmlns:a16="http://schemas.microsoft.com/office/drawing/2014/main" id="{527FD999-F581-4738-BC85-8293D348BE2D}"/>
              </a:ext>
            </a:extLst>
          </p:cNvPr>
          <p:cNvSpPr>
            <a:spLocks noGrp="1"/>
          </p:cNvSpPr>
          <p:nvPr>
            <p:ph type="title"/>
          </p:nvPr>
        </p:nvSpPr>
        <p:spPr/>
        <p:txBody>
          <a:bodyPr/>
          <a:lstStyle/>
          <a:p>
            <a:r>
              <a:rPr lang="en-US" dirty="0"/>
              <a:t>Note on Third parties</a:t>
            </a:r>
          </a:p>
        </p:txBody>
      </p:sp>
      <p:sp>
        <p:nvSpPr>
          <p:cNvPr id="4" name="Slide Number Placeholder 3">
            <a:extLst>
              <a:ext uri="{FF2B5EF4-FFF2-40B4-BE49-F238E27FC236}">
                <a16:creationId xmlns:a16="http://schemas.microsoft.com/office/drawing/2014/main" id="{61E940C9-7F38-4165-8DEB-37C962C0BC79}"/>
              </a:ext>
            </a:extLst>
          </p:cNvPr>
          <p:cNvSpPr>
            <a:spLocks noGrp="1"/>
          </p:cNvSpPr>
          <p:nvPr>
            <p:ph type="sldNum" sz="quarter" idx="11"/>
          </p:nvPr>
        </p:nvSpPr>
        <p:spPr/>
        <p:txBody>
          <a:bodyPr/>
          <a:lstStyle/>
          <a:p>
            <a:fld id="{B6D1532F-61F1-B941-ACDF-6BC65E0B4055}" type="slidenum">
              <a:rPr lang="en-US" smtClean="0">
                <a:solidFill>
                  <a:srgbClr val="415364">
                    <a:lumMod val="60000"/>
                    <a:lumOff val="40000"/>
                  </a:srgbClr>
                </a:solidFill>
              </a:rPr>
              <a:pPr/>
              <a:t>10</a:t>
            </a:fld>
            <a:endParaRPr lang="en-US" dirty="0">
              <a:solidFill>
                <a:srgbClr val="415364">
                  <a:lumMod val="60000"/>
                  <a:lumOff val="40000"/>
                </a:srgbClr>
              </a:solidFill>
            </a:endParaRPr>
          </a:p>
        </p:txBody>
      </p:sp>
      <p:sp>
        <p:nvSpPr>
          <p:cNvPr id="5" name="Footer Placeholder 4">
            <a:extLst>
              <a:ext uri="{FF2B5EF4-FFF2-40B4-BE49-F238E27FC236}">
                <a16:creationId xmlns:a16="http://schemas.microsoft.com/office/drawing/2014/main" id="{AA78D27E-8599-40D3-895A-E28A4E76152C}"/>
              </a:ext>
            </a:extLst>
          </p:cNvPr>
          <p:cNvSpPr>
            <a:spLocks noGrp="1"/>
          </p:cNvSpPr>
          <p:nvPr>
            <p:ph type="ftr" sz="quarter" idx="10"/>
          </p:nvPr>
        </p:nvSpPr>
        <p:spPr/>
        <p:txBody>
          <a:bodyPr/>
          <a:lstStyle/>
          <a:p>
            <a:r>
              <a:rPr lang="en-US">
                <a:solidFill>
                  <a:srgbClr val="415364">
                    <a:lumMod val="60000"/>
                    <a:lumOff val="40000"/>
                  </a:srgbClr>
                </a:solidFill>
              </a:rPr>
              <a:t>DOW RESTRICTED</a:t>
            </a:r>
            <a:endParaRPr lang="en-US" dirty="0">
              <a:solidFill>
                <a:srgbClr val="415364">
                  <a:lumMod val="60000"/>
                  <a:lumOff val="40000"/>
                </a:srgbClr>
              </a:solidFill>
            </a:endParaRPr>
          </a:p>
        </p:txBody>
      </p:sp>
      <p:pic>
        <p:nvPicPr>
          <p:cNvPr id="6" name="Picture 5" descr="A close up of a logo&#10;&#10;Description automatically generated">
            <a:extLst>
              <a:ext uri="{FF2B5EF4-FFF2-40B4-BE49-F238E27FC236}">
                <a16:creationId xmlns:a16="http://schemas.microsoft.com/office/drawing/2014/main" id="{3C2F83F0-E579-4A38-A342-22F419AFA9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165" y="4026589"/>
            <a:ext cx="1967948" cy="548640"/>
          </a:xfrm>
          <a:prstGeom prst="rect">
            <a:avLst/>
          </a:prstGeom>
        </p:spPr>
      </p:pic>
      <p:sp>
        <p:nvSpPr>
          <p:cNvPr id="7" name="TextBox 6">
            <a:extLst>
              <a:ext uri="{FF2B5EF4-FFF2-40B4-BE49-F238E27FC236}">
                <a16:creationId xmlns:a16="http://schemas.microsoft.com/office/drawing/2014/main" id="{2EF919A0-A244-43FC-8A66-2BA77B63C2DC}"/>
              </a:ext>
            </a:extLst>
          </p:cNvPr>
          <p:cNvSpPr txBox="1"/>
          <p:nvPr/>
        </p:nvSpPr>
        <p:spPr>
          <a:xfrm>
            <a:off x="2743200" y="4019550"/>
            <a:ext cx="914400" cy="914400"/>
          </a:xfrm>
          <a:prstGeom prst="rect">
            <a:avLst/>
          </a:prstGeom>
          <a:noFill/>
        </p:spPr>
        <p:txBody>
          <a:bodyPr wrap="none" lIns="45720" rIns="45720" rtlCol="0">
            <a:noAutofit/>
          </a:bodyPr>
          <a:lstStyle/>
          <a:p>
            <a:r>
              <a:rPr lang="en-US" sz="1400" i="1" dirty="0"/>
              <a:t>Who to contact from Keystone Policy Center?</a:t>
            </a:r>
          </a:p>
          <a:p>
            <a:r>
              <a:rPr lang="en-US" sz="1400" dirty="0"/>
              <a:t>Sarah Alexander: </a:t>
            </a:r>
            <a:r>
              <a:rPr lang="pt-BR" sz="1400" dirty="0">
                <a:hlinkClick r:id="rId3"/>
              </a:rPr>
              <a:t>salexander@keystone.org</a:t>
            </a:r>
            <a:endParaRPr lang="pt-BR" sz="1400" dirty="0"/>
          </a:p>
          <a:p>
            <a:r>
              <a:rPr lang="en-US" sz="1400" dirty="0"/>
              <a:t>General: info@keystone.org</a:t>
            </a:r>
          </a:p>
        </p:txBody>
      </p:sp>
    </p:spTree>
    <p:extLst>
      <p:ext uri="{BB962C8B-B14F-4D97-AF65-F5344CB8AC3E}">
        <p14:creationId xmlns:p14="http://schemas.microsoft.com/office/powerpoint/2010/main" val="3059392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0A167F-1213-4B6E-A270-B7804C979A5D}"/>
              </a:ext>
            </a:extLst>
          </p:cNvPr>
          <p:cNvSpPr>
            <a:spLocks noGrp="1"/>
          </p:cNvSpPr>
          <p:nvPr>
            <p:ph type="title"/>
          </p:nvPr>
        </p:nvSpPr>
        <p:spPr/>
        <p:txBody>
          <a:bodyPr/>
          <a:lstStyle/>
          <a:p>
            <a:r>
              <a:rPr lang="en-US" dirty="0"/>
              <a:t>Stakeholder mapping – Stakeholder Landscape</a:t>
            </a:r>
          </a:p>
        </p:txBody>
      </p:sp>
      <p:sp>
        <p:nvSpPr>
          <p:cNvPr id="4" name="Slide Number Placeholder 3">
            <a:extLst>
              <a:ext uri="{FF2B5EF4-FFF2-40B4-BE49-F238E27FC236}">
                <a16:creationId xmlns:a16="http://schemas.microsoft.com/office/drawing/2014/main" id="{F081F5B3-188B-4FA2-BAA7-8223F87BA39F}"/>
              </a:ext>
            </a:extLst>
          </p:cNvPr>
          <p:cNvSpPr>
            <a:spLocks noGrp="1"/>
          </p:cNvSpPr>
          <p:nvPr>
            <p:ph type="sldNum" sz="quarter" idx="11"/>
          </p:nvPr>
        </p:nvSpPr>
        <p:spPr/>
        <p:txBody>
          <a:bodyPr/>
          <a:lstStyle/>
          <a:p>
            <a:fld id="{B6D1532F-61F1-B941-ACDF-6BC65E0B4055}" type="slidenum">
              <a:rPr lang="en-US" smtClean="0">
                <a:solidFill>
                  <a:srgbClr val="415364">
                    <a:lumMod val="60000"/>
                    <a:lumOff val="40000"/>
                  </a:srgbClr>
                </a:solidFill>
              </a:rPr>
              <a:pPr/>
              <a:t>11</a:t>
            </a:fld>
            <a:endParaRPr lang="en-US" dirty="0">
              <a:solidFill>
                <a:srgbClr val="415364">
                  <a:lumMod val="60000"/>
                  <a:lumOff val="40000"/>
                </a:srgbClr>
              </a:solidFill>
            </a:endParaRPr>
          </a:p>
        </p:txBody>
      </p:sp>
      <p:sp>
        <p:nvSpPr>
          <p:cNvPr id="5" name="Footer Placeholder 4">
            <a:extLst>
              <a:ext uri="{FF2B5EF4-FFF2-40B4-BE49-F238E27FC236}">
                <a16:creationId xmlns:a16="http://schemas.microsoft.com/office/drawing/2014/main" id="{145E9E0D-2FA4-44FA-AA05-75EEE6F1B38A}"/>
              </a:ext>
            </a:extLst>
          </p:cNvPr>
          <p:cNvSpPr>
            <a:spLocks noGrp="1"/>
          </p:cNvSpPr>
          <p:nvPr>
            <p:ph type="ftr" sz="quarter" idx="10"/>
          </p:nvPr>
        </p:nvSpPr>
        <p:spPr/>
        <p:txBody>
          <a:bodyPr/>
          <a:lstStyle/>
          <a:p>
            <a:r>
              <a:rPr lang="en-US">
                <a:solidFill>
                  <a:srgbClr val="415364">
                    <a:lumMod val="60000"/>
                    <a:lumOff val="40000"/>
                  </a:srgbClr>
                </a:solidFill>
              </a:rPr>
              <a:t>DOW RESTRICTED</a:t>
            </a:r>
            <a:endParaRPr lang="en-US" dirty="0">
              <a:solidFill>
                <a:srgbClr val="415364">
                  <a:lumMod val="60000"/>
                  <a:lumOff val="40000"/>
                </a:srgbClr>
              </a:solidFill>
            </a:endParaRPr>
          </a:p>
        </p:txBody>
      </p:sp>
      <p:pic>
        <p:nvPicPr>
          <p:cNvPr id="6" name="Picture 5">
            <a:extLst>
              <a:ext uri="{FF2B5EF4-FFF2-40B4-BE49-F238E27FC236}">
                <a16:creationId xmlns:a16="http://schemas.microsoft.com/office/drawing/2014/main" id="{0369B08C-F135-40B7-A4FD-B3377D20C70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783810" y="1134240"/>
            <a:ext cx="3949052" cy="3059279"/>
          </a:xfrm>
          <a:prstGeom prst="rect">
            <a:avLst/>
          </a:prstGeom>
        </p:spPr>
      </p:pic>
      <p:graphicFrame>
        <p:nvGraphicFramePr>
          <p:cNvPr id="8" name="Table 4">
            <a:extLst>
              <a:ext uri="{FF2B5EF4-FFF2-40B4-BE49-F238E27FC236}">
                <a16:creationId xmlns:a16="http://schemas.microsoft.com/office/drawing/2014/main" id="{74D75A1F-5DAE-4185-9037-05F860663613}"/>
              </a:ext>
            </a:extLst>
          </p:cNvPr>
          <p:cNvGraphicFramePr>
            <a:graphicFrameLocks noGrp="1"/>
          </p:cNvGraphicFramePr>
          <p:nvPr>
            <p:ph idx="1"/>
            <p:extLst>
              <p:ext uri="{D42A27DB-BD31-4B8C-83A1-F6EECF244321}">
                <p14:modId xmlns:p14="http://schemas.microsoft.com/office/powerpoint/2010/main" val="2337184280"/>
              </p:ext>
            </p:extLst>
          </p:nvPr>
        </p:nvGraphicFramePr>
        <p:xfrm>
          <a:off x="404811" y="650152"/>
          <a:ext cx="3587716" cy="3494675"/>
        </p:xfrm>
        <a:graphic>
          <a:graphicData uri="http://schemas.openxmlformats.org/drawingml/2006/table">
            <a:tbl>
              <a:tblPr firstRow="1" bandRow="1">
                <a:tableStyleId>{5C22544A-7EE6-4342-B048-85BDC9FD1C3A}</a:tableStyleId>
              </a:tblPr>
              <a:tblGrid>
                <a:gridCol w="1079957">
                  <a:extLst>
                    <a:ext uri="{9D8B030D-6E8A-4147-A177-3AD203B41FA5}">
                      <a16:colId xmlns:a16="http://schemas.microsoft.com/office/drawing/2014/main" val="2421566741"/>
                    </a:ext>
                  </a:extLst>
                </a:gridCol>
                <a:gridCol w="2507759">
                  <a:extLst>
                    <a:ext uri="{9D8B030D-6E8A-4147-A177-3AD203B41FA5}">
                      <a16:colId xmlns:a16="http://schemas.microsoft.com/office/drawing/2014/main" val="3154765622"/>
                    </a:ext>
                  </a:extLst>
                </a:gridCol>
              </a:tblGrid>
              <a:tr h="251886">
                <a:tc gridSpan="2">
                  <a:txBody>
                    <a:bodyPr/>
                    <a:lstStyle/>
                    <a:p>
                      <a:pPr algn="ctr"/>
                      <a:r>
                        <a:rPr lang="en-US" sz="1100" baseline="0" dirty="0">
                          <a:solidFill>
                            <a:srgbClr val="FFFFFF"/>
                          </a:solidFill>
                          <a:effectLst>
                            <a:glow rad="63500">
                              <a:schemeClr val="accent1">
                                <a:satMod val="175000"/>
                                <a:alpha val="40000"/>
                              </a:schemeClr>
                            </a:glow>
                          </a:effectLst>
                        </a:rPr>
                        <a:t>Stakeholder landscape section</a:t>
                      </a:r>
                    </a:p>
                  </a:txBody>
                  <a:tcPr>
                    <a:solidFill>
                      <a:srgbClr val="00B050"/>
                    </a:solidFill>
                  </a:tcPr>
                </a:tc>
                <a:tc hMerge="1">
                  <a:txBody>
                    <a:bodyPr/>
                    <a:lstStyle/>
                    <a:p>
                      <a:endParaRPr lang="en-US" sz="1400" baseline="0" dirty="0">
                        <a:solidFill>
                          <a:srgbClr val="FFFFFF"/>
                        </a:solidFill>
                        <a:effectLst>
                          <a:glow rad="63500">
                            <a:schemeClr val="accent1">
                              <a:satMod val="175000"/>
                              <a:alpha val="40000"/>
                            </a:schemeClr>
                          </a:glow>
                        </a:effectLst>
                      </a:endParaRPr>
                    </a:p>
                  </a:txBody>
                  <a:tcPr>
                    <a:solidFill>
                      <a:srgbClr val="0070C0"/>
                    </a:solidFill>
                  </a:tcPr>
                </a:tc>
                <a:extLst>
                  <a:ext uri="{0D108BD9-81ED-4DB2-BD59-A6C34878D82A}">
                    <a16:rowId xmlns:a16="http://schemas.microsoft.com/office/drawing/2014/main" val="489578797"/>
                  </a:ext>
                </a:extLst>
              </a:tr>
              <a:tr h="964835">
                <a:tc>
                  <a:txBody>
                    <a:bodyPr/>
                    <a:lstStyle/>
                    <a:p>
                      <a:r>
                        <a:rPr lang="en-US" sz="1100" baseline="0" dirty="0">
                          <a:solidFill>
                            <a:schemeClr val="tx2"/>
                          </a:solidFill>
                          <a:effectLst/>
                        </a:rPr>
                        <a:t>Project definition</a:t>
                      </a:r>
                    </a:p>
                  </a:txBody>
                  <a:tcPr>
                    <a:solidFill>
                      <a:schemeClr val="bg1">
                        <a:lumMod val="95000"/>
                      </a:schemeClr>
                    </a:solidFill>
                  </a:tcPr>
                </a:tc>
                <a:tc>
                  <a:txBody>
                    <a:bodyPr/>
                    <a:lstStyle/>
                    <a:p>
                      <a:r>
                        <a:rPr lang="en-US" sz="1100" baseline="0" dirty="0">
                          <a:solidFill>
                            <a:schemeClr val="tx2"/>
                          </a:solidFill>
                          <a:effectLst/>
                        </a:rPr>
                        <a:t>These fields auto-populate from your work in the Internal Alignment section, ensuring that your project’s core goals, scope, and constraints are quickly at hand.</a:t>
                      </a:r>
                    </a:p>
                  </a:txBody>
                  <a:tcPr>
                    <a:solidFill>
                      <a:schemeClr val="bg1">
                        <a:lumMod val="95000"/>
                      </a:schemeClr>
                    </a:solidFill>
                  </a:tcPr>
                </a:tc>
                <a:extLst>
                  <a:ext uri="{0D108BD9-81ED-4DB2-BD59-A6C34878D82A}">
                    <a16:rowId xmlns:a16="http://schemas.microsoft.com/office/drawing/2014/main" val="2450784680"/>
                  </a:ext>
                </a:extLst>
              </a:tr>
              <a:tr h="1367380">
                <a:tc>
                  <a:txBody>
                    <a:bodyPr/>
                    <a:lstStyle/>
                    <a:p>
                      <a:r>
                        <a:rPr lang="en-US" sz="1100" baseline="0" dirty="0">
                          <a:solidFill>
                            <a:schemeClr val="tx2"/>
                          </a:solidFill>
                          <a:effectLst/>
                        </a:rPr>
                        <a:t>Landscape assessment</a:t>
                      </a:r>
                    </a:p>
                  </a:txBody>
                  <a:tcPr>
                    <a:solidFill>
                      <a:schemeClr val="bg1">
                        <a:lumMod val="95000"/>
                      </a:schemeClr>
                    </a:solidFill>
                  </a:tcPr>
                </a:tc>
                <a:tc>
                  <a:txBody>
                    <a:bodyPr/>
                    <a:lstStyle/>
                    <a:p>
                      <a:r>
                        <a:rPr lang="en-US" sz="1100" baseline="0" dirty="0">
                          <a:solidFill>
                            <a:schemeClr val="tx2"/>
                          </a:solidFill>
                          <a:effectLst/>
                        </a:rPr>
                        <a:t>The landscape assessment encourages you to double check your reasoning and think as broadly as possible about the value of engaging different sectors and multiple stakeholders.  </a:t>
                      </a:r>
                    </a:p>
                    <a:p>
                      <a:endParaRPr lang="en-US" sz="1100" baseline="0" dirty="0">
                        <a:solidFill>
                          <a:schemeClr val="tx2"/>
                        </a:solidFill>
                        <a:effectLst/>
                      </a:endParaRPr>
                    </a:p>
                    <a:p>
                      <a:r>
                        <a:rPr lang="en-US" sz="1100" baseline="0" dirty="0">
                          <a:solidFill>
                            <a:schemeClr val="tx2"/>
                          </a:solidFill>
                          <a:effectLst/>
                        </a:rPr>
                        <a:t>This sheet links to a number of in-toolkit resources and positions them next to your own reasoning and research to paint a picture of the stakeholder landscape around your project or issue area.</a:t>
                      </a:r>
                    </a:p>
                  </a:txBody>
                  <a:tcPr>
                    <a:solidFill>
                      <a:schemeClr val="bg1">
                        <a:lumMod val="95000"/>
                      </a:schemeClr>
                    </a:solidFill>
                  </a:tcPr>
                </a:tc>
                <a:extLst>
                  <a:ext uri="{0D108BD9-81ED-4DB2-BD59-A6C34878D82A}">
                    <a16:rowId xmlns:a16="http://schemas.microsoft.com/office/drawing/2014/main" val="1724597397"/>
                  </a:ext>
                </a:extLst>
              </a:tr>
            </a:tbl>
          </a:graphicData>
        </a:graphic>
      </p:graphicFrame>
      <p:sp>
        <p:nvSpPr>
          <p:cNvPr id="7" name="Rectangle: Rounded Corners 6">
            <a:extLst>
              <a:ext uri="{FF2B5EF4-FFF2-40B4-BE49-F238E27FC236}">
                <a16:creationId xmlns:a16="http://schemas.microsoft.com/office/drawing/2014/main" id="{DBCF5517-693E-4F8F-A3F9-6EB2329975E6}"/>
              </a:ext>
            </a:extLst>
          </p:cNvPr>
          <p:cNvSpPr/>
          <p:nvPr/>
        </p:nvSpPr>
        <p:spPr>
          <a:xfrm>
            <a:off x="5435023" y="4311575"/>
            <a:ext cx="1139610" cy="503342"/>
          </a:xfrm>
          <a:prstGeom prst="roundRect">
            <a:avLst/>
          </a:prstGeom>
          <a:solidFill>
            <a:srgbClr val="0070C0"/>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dirty="0"/>
              <a:t>PROJECT </a:t>
            </a:r>
          </a:p>
          <a:p>
            <a:pPr algn="ctr"/>
            <a:r>
              <a:rPr lang="en-US" sz="700" dirty="0"/>
              <a:t>ALIGNMENT</a:t>
            </a:r>
            <a:endParaRPr lang="en-US" sz="1050" dirty="0"/>
          </a:p>
          <a:p>
            <a:pPr algn="ctr"/>
            <a:r>
              <a:rPr lang="en-US" sz="500" dirty="0"/>
              <a:t>Design and solidify a project strategy and assemble internal resources (people and existing materials)</a:t>
            </a:r>
          </a:p>
        </p:txBody>
      </p:sp>
      <p:sp>
        <p:nvSpPr>
          <p:cNvPr id="9" name="Rectangle: Rounded Corners 8">
            <a:extLst>
              <a:ext uri="{FF2B5EF4-FFF2-40B4-BE49-F238E27FC236}">
                <a16:creationId xmlns:a16="http://schemas.microsoft.com/office/drawing/2014/main" id="{4D745D03-BF2E-4822-B84E-60937C30AA14}"/>
              </a:ext>
            </a:extLst>
          </p:cNvPr>
          <p:cNvSpPr/>
          <p:nvPr/>
        </p:nvSpPr>
        <p:spPr>
          <a:xfrm>
            <a:off x="6669148" y="4322618"/>
            <a:ext cx="1139610" cy="492299"/>
          </a:xfrm>
          <a:prstGeom prst="roundRect">
            <a:avLst/>
          </a:prstGeom>
          <a:solidFill>
            <a:srgbClr val="00B05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dirty="0"/>
              <a:t>STAKEHOLDER </a:t>
            </a:r>
          </a:p>
          <a:p>
            <a:pPr algn="ctr"/>
            <a:r>
              <a:rPr lang="en-US" sz="700" dirty="0"/>
              <a:t>MAPPING</a:t>
            </a:r>
          </a:p>
          <a:p>
            <a:pPr algn="ctr"/>
            <a:r>
              <a:rPr lang="en-US" sz="500" dirty="0"/>
              <a:t>Identify and prioritize external stakeholders for mutually beneficial engagement</a:t>
            </a:r>
          </a:p>
        </p:txBody>
      </p:sp>
      <p:sp>
        <p:nvSpPr>
          <p:cNvPr id="10" name="Rectangle: Rounded Corners 9">
            <a:extLst>
              <a:ext uri="{FF2B5EF4-FFF2-40B4-BE49-F238E27FC236}">
                <a16:creationId xmlns:a16="http://schemas.microsoft.com/office/drawing/2014/main" id="{5C4BB8FC-BA46-45FC-AB9A-FA2AB952626A}"/>
              </a:ext>
            </a:extLst>
          </p:cNvPr>
          <p:cNvSpPr/>
          <p:nvPr/>
        </p:nvSpPr>
        <p:spPr>
          <a:xfrm>
            <a:off x="7903273" y="4310923"/>
            <a:ext cx="1139611" cy="50334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dirty="0"/>
              <a:t>EXTERNAL </a:t>
            </a:r>
          </a:p>
          <a:p>
            <a:pPr algn="ctr"/>
            <a:r>
              <a:rPr lang="en-US" sz="700" dirty="0"/>
              <a:t>ENGAGEMENT</a:t>
            </a:r>
          </a:p>
          <a:p>
            <a:pPr algn="ctr"/>
            <a:r>
              <a:rPr lang="en-US" sz="500" dirty="0"/>
              <a:t>Plan for working relationships and external communications with select organizations and audiences</a:t>
            </a:r>
          </a:p>
        </p:txBody>
      </p:sp>
      <p:sp>
        <p:nvSpPr>
          <p:cNvPr id="11" name="Flowchart: Extract 10">
            <a:extLst>
              <a:ext uri="{FF2B5EF4-FFF2-40B4-BE49-F238E27FC236}">
                <a16:creationId xmlns:a16="http://schemas.microsoft.com/office/drawing/2014/main" id="{5E95934C-6CB9-4BB6-ACDB-133BE07590C8}"/>
              </a:ext>
            </a:extLst>
          </p:cNvPr>
          <p:cNvSpPr/>
          <p:nvPr/>
        </p:nvSpPr>
        <p:spPr>
          <a:xfrm rot="5400000">
            <a:off x="6606070" y="4351504"/>
            <a:ext cx="110084" cy="172960"/>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Flowchart: Extract 11">
            <a:extLst>
              <a:ext uri="{FF2B5EF4-FFF2-40B4-BE49-F238E27FC236}">
                <a16:creationId xmlns:a16="http://schemas.microsoft.com/office/drawing/2014/main" id="{72358C41-EC1F-4669-89E3-1CFE0ECE3E3F}"/>
              </a:ext>
            </a:extLst>
          </p:cNvPr>
          <p:cNvSpPr/>
          <p:nvPr/>
        </p:nvSpPr>
        <p:spPr>
          <a:xfrm rot="5400000">
            <a:off x="7800974" y="4351504"/>
            <a:ext cx="110084" cy="172960"/>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TextBox 12">
            <a:extLst>
              <a:ext uri="{FF2B5EF4-FFF2-40B4-BE49-F238E27FC236}">
                <a16:creationId xmlns:a16="http://schemas.microsoft.com/office/drawing/2014/main" id="{16CCA7E7-2C64-45B4-AE53-C0B02BAA4172}"/>
              </a:ext>
            </a:extLst>
          </p:cNvPr>
          <p:cNvSpPr txBox="1"/>
          <p:nvPr/>
        </p:nvSpPr>
        <p:spPr>
          <a:xfrm>
            <a:off x="4277532" y="592730"/>
            <a:ext cx="4682638" cy="405677"/>
          </a:xfrm>
          <a:prstGeom prst="rect">
            <a:avLst/>
          </a:prstGeom>
          <a:noFill/>
          <a:ln>
            <a:solidFill>
              <a:srgbClr val="FF0000"/>
            </a:solidFill>
            <a:prstDash val="dash"/>
          </a:ln>
        </p:spPr>
        <p:txBody>
          <a:bodyPr wrap="square" lIns="45720" rIns="45720" rtlCol="0">
            <a:noAutofit/>
          </a:bodyPr>
          <a:lstStyle/>
          <a:p>
            <a:pPr algn="ctr"/>
            <a:r>
              <a:rPr lang="en-US" sz="1200" dirty="0">
                <a:solidFill>
                  <a:schemeClr val="tx2"/>
                </a:solidFill>
              </a:rPr>
              <a:t>Are you thinking broadly enough about what your value and needs are in external engagement?</a:t>
            </a:r>
          </a:p>
        </p:txBody>
      </p:sp>
    </p:spTree>
    <p:extLst>
      <p:ext uri="{BB962C8B-B14F-4D97-AF65-F5344CB8AC3E}">
        <p14:creationId xmlns:p14="http://schemas.microsoft.com/office/powerpoint/2010/main" val="4051563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0A167F-1213-4B6E-A270-B7804C979A5D}"/>
              </a:ext>
            </a:extLst>
          </p:cNvPr>
          <p:cNvSpPr>
            <a:spLocks noGrp="1"/>
          </p:cNvSpPr>
          <p:nvPr>
            <p:ph type="title"/>
          </p:nvPr>
        </p:nvSpPr>
        <p:spPr/>
        <p:txBody>
          <a:bodyPr/>
          <a:lstStyle/>
          <a:p>
            <a:r>
              <a:rPr lang="en-US" dirty="0"/>
              <a:t>Stakeholder mapping – Stakeholder assessment</a:t>
            </a:r>
          </a:p>
        </p:txBody>
      </p:sp>
      <p:sp>
        <p:nvSpPr>
          <p:cNvPr id="4" name="Slide Number Placeholder 3">
            <a:extLst>
              <a:ext uri="{FF2B5EF4-FFF2-40B4-BE49-F238E27FC236}">
                <a16:creationId xmlns:a16="http://schemas.microsoft.com/office/drawing/2014/main" id="{F081F5B3-188B-4FA2-BAA7-8223F87BA39F}"/>
              </a:ext>
            </a:extLst>
          </p:cNvPr>
          <p:cNvSpPr>
            <a:spLocks noGrp="1"/>
          </p:cNvSpPr>
          <p:nvPr>
            <p:ph type="sldNum" sz="quarter" idx="11"/>
          </p:nvPr>
        </p:nvSpPr>
        <p:spPr/>
        <p:txBody>
          <a:bodyPr/>
          <a:lstStyle/>
          <a:p>
            <a:fld id="{B6D1532F-61F1-B941-ACDF-6BC65E0B4055}" type="slidenum">
              <a:rPr lang="en-US" smtClean="0">
                <a:solidFill>
                  <a:srgbClr val="415364">
                    <a:lumMod val="60000"/>
                    <a:lumOff val="40000"/>
                  </a:srgbClr>
                </a:solidFill>
              </a:rPr>
              <a:pPr/>
              <a:t>12</a:t>
            </a:fld>
            <a:endParaRPr lang="en-US" dirty="0">
              <a:solidFill>
                <a:srgbClr val="415364">
                  <a:lumMod val="60000"/>
                  <a:lumOff val="40000"/>
                </a:srgbClr>
              </a:solidFill>
            </a:endParaRPr>
          </a:p>
        </p:txBody>
      </p:sp>
      <p:sp>
        <p:nvSpPr>
          <p:cNvPr id="5" name="Footer Placeholder 4">
            <a:extLst>
              <a:ext uri="{FF2B5EF4-FFF2-40B4-BE49-F238E27FC236}">
                <a16:creationId xmlns:a16="http://schemas.microsoft.com/office/drawing/2014/main" id="{145E9E0D-2FA4-44FA-AA05-75EEE6F1B38A}"/>
              </a:ext>
            </a:extLst>
          </p:cNvPr>
          <p:cNvSpPr>
            <a:spLocks noGrp="1"/>
          </p:cNvSpPr>
          <p:nvPr>
            <p:ph type="ftr" sz="quarter" idx="10"/>
          </p:nvPr>
        </p:nvSpPr>
        <p:spPr/>
        <p:txBody>
          <a:bodyPr/>
          <a:lstStyle/>
          <a:p>
            <a:r>
              <a:rPr lang="en-US">
                <a:solidFill>
                  <a:srgbClr val="415364">
                    <a:lumMod val="60000"/>
                    <a:lumOff val="40000"/>
                  </a:srgbClr>
                </a:solidFill>
              </a:rPr>
              <a:t>DOW RESTRICTED</a:t>
            </a:r>
            <a:endParaRPr lang="en-US" dirty="0">
              <a:solidFill>
                <a:srgbClr val="415364">
                  <a:lumMod val="60000"/>
                  <a:lumOff val="40000"/>
                </a:srgbClr>
              </a:solidFill>
            </a:endParaRPr>
          </a:p>
        </p:txBody>
      </p:sp>
      <p:pic>
        <p:nvPicPr>
          <p:cNvPr id="6" name="Picture 5">
            <a:extLst>
              <a:ext uri="{FF2B5EF4-FFF2-40B4-BE49-F238E27FC236}">
                <a16:creationId xmlns:a16="http://schemas.microsoft.com/office/drawing/2014/main" id="{0369B08C-F135-40B7-A4FD-B3377D20C702}"/>
              </a:ext>
            </a:extLst>
          </p:cNvPr>
          <p:cNvPicPr>
            <a:picLocks noChangeAspect="1"/>
          </p:cNvPicPr>
          <p:nvPr/>
        </p:nvPicPr>
        <p:blipFill rotWithShape="1">
          <a:blip r:embed="rId2">
            <a:extLst>
              <a:ext uri="{28A0092B-C50C-407E-A947-70E740481C1C}">
                <a14:useLocalDpi xmlns:a14="http://schemas.microsoft.com/office/drawing/2010/main" val="0"/>
              </a:ext>
            </a:extLst>
          </a:blip>
          <a:srcRect r="2997"/>
          <a:stretch/>
        </p:blipFill>
        <p:spPr>
          <a:xfrm>
            <a:off x="718088" y="2411891"/>
            <a:ext cx="7332848" cy="2402373"/>
          </a:xfrm>
          <a:prstGeom prst="rect">
            <a:avLst/>
          </a:prstGeom>
        </p:spPr>
      </p:pic>
      <p:graphicFrame>
        <p:nvGraphicFramePr>
          <p:cNvPr id="8" name="Table 4">
            <a:extLst>
              <a:ext uri="{FF2B5EF4-FFF2-40B4-BE49-F238E27FC236}">
                <a16:creationId xmlns:a16="http://schemas.microsoft.com/office/drawing/2014/main" id="{74D75A1F-5DAE-4185-9037-05F860663613}"/>
              </a:ext>
            </a:extLst>
          </p:cNvPr>
          <p:cNvGraphicFramePr>
            <a:graphicFrameLocks noGrp="1"/>
          </p:cNvGraphicFramePr>
          <p:nvPr>
            <p:ph idx="1"/>
            <p:extLst>
              <p:ext uri="{D42A27DB-BD31-4B8C-83A1-F6EECF244321}">
                <p14:modId xmlns:p14="http://schemas.microsoft.com/office/powerpoint/2010/main" val="2570391086"/>
              </p:ext>
            </p:extLst>
          </p:nvPr>
        </p:nvGraphicFramePr>
        <p:xfrm>
          <a:off x="222142" y="1041476"/>
          <a:ext cx="8738027" cy="1310912"/>
        </p:xfrm>
        <a:graphic>
          <a:graphicData uri="http://schemas.openxmlformats.org/drawingml/2006/table">
            <a:tbl>
              <a:tblPr firstRow="1" bandRow="1">
                <a:tableStyleId>{5C22544A-7EE6-4342-B048-85BDC9FD1C3A}</a:tableStyleId>
              </a:tblPr>
              <a:tblGrid>
                <a:gridCol w="1750568">
                  <a:extLst>
                    <a:ext uri="{9D8B030D-6E8A-4147-A177-3AD203B41FA5}">
                      <a16:colId xmlns:a16="http://schemas.microsoft.com/office/drawing/2014/main" val="2421566741"/>
                    </a:ext>
                  </a:extLst>
                </a:gridCol>
                <a:gridCol w="6987459">
                  <a:extLst>
                    <a:ext uri="{9D8B030D-6E8A-4147-A177-3AD203B41FA5}">
                      <a16:colId xmlns:a16="http://schemas.microsoft.com/office/drawing/2014/main" val="3154765622"/>
                    </a:ext>
                  </a:extLst>
                </a:gridCol>
              </a:tblGrid>
              <a:tr h="239825">
                <a:tc gridSpan="2">
                  <a:txBody>
                    <a:bodyPr/>
                    <a:lstStyle/>
                    <a:p>
                      <a:pPr algn="ctr"/>
                      <a:r>
                        <a:rPr lang="en-US" sz="1100" baseline="0" dirty="0">
                          <a:solidFill>
                            <a:srgbClr val="FFFFFF"/>
                          </a:solidFill>
                          <a:effectLst>
                            <a:glow rad="63500">
                              <a:schemeClr val="accent1">
                                <a:satMod val="175000"/>
                                <a:alpha val="40000"/>
                              </a:schemeClr>
                            </a:glow>
                          </a:effectLst>
                        </a:rPr>
                        <a:t>Stakeholder assessment section</a:t>
                      </a:r>
                    </a:p>
                  </a:txBody>
                  <a:tcPr>
                    <a:solidFill>
                      <a:srgbClr val="00B050"/>
                    </a:solidFill>
                  </a:tcPr>
                </a:tc>
                <a:tc hMerge="1">
                  <a:txBody>
                    <a:bodyPr/>
                    <a:lstStyle/>
                    <a:p>
                      <a:endParaRPr lang="en-US" sz="1400" baseline="0" dirty="0">
                        <a:solidFill>
                          <a:srgbClr val="FFFFFF"/>
                        </a:solidFill>
                        <a:effectLst>
                          <a:glow rad="63500">
                            <a:schemeClr val="accent1">
                              <a:satMod val="175000"/>
                              <a:alpha val="40000"/>
                            </a:schemeClr>
                          </a:glow>
                        </a:effectLst>
                      </a:endParaRPr>
                    </a:p>
                  </a:txBody>
                  <a:tcPr>
                    <a:solidFill>
                      <a:srgbClr val="0070C0"/>
                    </a:solidFill>
                  </a:tcPr>
                </a:tc>
                <a:extLst>
                  <a:ext uri="{0D108BD9-81ED-4DB2-BD59-A6C34878D82A}">
                    <a16:rowId xmlns:a16="http://schemas.microsoft.com/office/drawing/2014/main" val="489578797"/>
                  </a:ext>
                </a:extLst>
              </a:tr>
              <a:tr h="550187">
                <a:tc>
                  <a:txBody>
                    <a:bodyPr/>
                    <a:lstStyle/>
                    <a:p>
                      <a:r>
                        <a:rPr lang="en-US" sz="1100" baseline="0" dirty="0">
                          <a:solidFill>
                            <a:schemeClr val="tx2"/>
                          </a:solidFill>
                          <a:effectLst/>
                        </a:rPr>
                        <a:t>Assessment questions</a:t>
                      </a:r>
                    </a:p>
                  </a:txBody>
                  <a:tcPr>
                    <a:solidFill>
                      <a:schemeClr val="bg1">
                        <a:lumMod val="95000"/>
                      </a:schemeClr>
                    </a:solidFill>
                  </a:tcPr>
                </a:tc>
                <a:tc>
                  <a:txBody>
                    <a:bodyPr/>
                    <a:lstStyle/>
                    <a:p>
                      <a:r>
                        <a:rPr lang="en-US" sz="1100" baseline="0" dirty="0">
                          <a:solidFill>
                            <a:schemeClr val="tx2"/>
                          </a:solidFill>
                          <a:effectLst/>
                        </a:rPr>
                        <a:t>Populate your list of stakeholder organizations that you currently work with, that others in the organization may work with, and brainstorm others that may be of interest to engage. Use the relative sector strengths to expand your thinking and the questions as a guide for your research into their motivations and perspective.</a:t>
                      </a:r>
                    </a:p>
                  </a:txBody>
                  <a:tcPr>
                    <a:solidFill>
                      <a:schemeClr val="bg1">
                        <a:lumMod val="95000"/>
                      </a:schemeClr>
                    </a:solidFill>
                  </a:tcPr>
                </a:tc>
                <a:extLst>
                  <a:ext uri="{0D108BD9-81ED-4DB2-BD59-A6C34878D82A}">
                    <a16:rowId xmlns:a16="http://schemas.microsoft.com/office/drawing/2014/main" val="2450784680"/>
                  </a:ext>
                </a:extLst>
              </a:tr>
              <a:tr h="457472">
                <a:tc>
                  <a:txBody>
                    <a:bodyPr/>
                    <a:lstStyle/>
                    <a:p>
                      <a:r>
                        <a:rPr lang="en-US" sz="1100" baseline="0" dirty="0">
                          <a:solidFill>
                            <a:schemeClr val="tx2"/>
                          </a:solidFill>
                          <a:effectLst/>
                        </a:rPr>
                        <a:t>Stakeholder perspectives by sector</a:t>
                      </a:r>
                    </a:p>
                  </a:txBody>
                  <a:tcPr>
                    <a:solidFill>
                      <a:schemeClr val="bg1">
                        <a:lumMod val="95000"/>
                      </a:schemeClr>
                    </a:solidFill>
                  </a:tcPr>
                </a:tc>
                <a:tc>
                  <a:txBody>
                    <a:bodyPr/>
                    <a:lstStyle/>
                    <a:p>
                      <a:r>
                        <a:rPr lang="en-US" sz="1100" baseline="0" dirty="0">
                          <a:solidFill>
                            <a:schemeClr val="tx2"/>
                          </a:solidFill>
                          <a:effectLst/>
                        </a:rPr>
                        <a:t>Develop a ranking system to determine how much good can potentially be gained for the objectives of YOUR project by engaging with each stakeholder.</a:t>
                      </a:r>
                    </a:p>
                  </a:txBody>
                  <a:tcPr>
                    <a:solidFill>
                      <a:schemeClr val="bg1">
                        <a:lumMod val="95000"/>
                      </a:schemeClr>
                    </a:solidFill>
                  </a:tcPr>
                </a:tc>
                <a:extLst>
                  <a:ext uri="{0D108BD9-81ED-4DB2-BD59-A6C34878D82A}">
                    <a16:rowId xmlns:a16="http://schemas.microsoft.com/office/drawing/2014/main" val="1724597397"/>
                  </a:ext>
                </a:extLst>
              </a:tr>
            </a:tbl>
          </a:graphicData>
        </a:graphic>
      </p:graphicFrame>
      <p:sp>
        <p:nvSpPr>
          <p:cNvPr id="7" name="Rectangle: Rounded Corners 6">
            <a:extLst>
              <a:ext uri="{FF2B5EF4-FFF2-40B4-BE49-F238E27FC236}">
                <a16:creationId xmlns:a16="http://schemas.microsoft.com/office/drawing/2014/main" id="{74BC6287-6FFC-4DD5-9BBC-5BBD930CBF0E}"/>
              </a:ext>
            </a:extLst>
          </p:cNvPr>
          <p:cNvSpPr/>
          <p:nvPr/>
        </p:nvSpPr>
        <p:spPr>
          <a:xfrm>
            <a:off x="5435023" y="4311575"/>
            <a:ext cx="1139610" cy="503342"/>
          </a:xfrm>
          <a:prstGeom prst="roundRect">
            <a:avLst/>
          </a:prstGeom>
          <a:solidFill>
            <a:srgbClr val="0070C0"/>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dirty="0"/>
              <a:t>PROJECT </a:t>
            </a:r>
          </a:p>
          <a:p>
            <a:pPr algn="ctr"/>
            <a:r>
              <a:rPr lang="en-US" sz="700" dirty="0"/>
              <a:t>ALIGNMENT</a:t>
            </a:r>
            <a:endParaRPr lang="en-US" sz="1050" dirty="0"/>
          </a:p>
          <a:p>
            <a:pPr algn="ctr"/>
            <a:r>
              <a:rPr lang="en-US" sz="500" dirty="0"/>
              <a:t>Design and solidify a project strategy and assemble internal resources (people and existing materials)</a:t>
            </a:r>
          </a:p>
        </p:txBody>
      </p:sp>
      <p:sp>
        <p:nvSpPr>
          <p:cNvPr id="9" name="Rectangle: Rounded Corners 8">
            <a:extLst>
              <a:ext uri="{FF2B5EF4-FFF2-40B4-BE49-F238E27FC236}">
                <a16:creationId xmlns:a16="http://schemas.microsoft.com/office/drawing/2014/main" id="{0F4F7303-A388-4417-8AF9-4F32B54FC693}"/>
              </a:ext>
            </a:extLst>
          </p:cNvPr>
          <p:cNvSpPr/>
          <p:nvPr/>
        </p:nvSpPr>
        <p:spPr>
          <a:xfrm>
            <a:off x="6669148" y="4322618"/>
            <a:ext cx="1139610" cy="492299"/>
          </a:xfrm>
          <a:prstGeom prst="roundRect">
            <a:avLst/>
          </a:prstGeom>
          <a:solidFill>
            <a:srgbClr val="00B05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dirty="0"/>
              <a:t>STAKEHOLDER </a:t>
            </a:r>
          </a:p>
          <a:p>
            <a:pPr algn="ctr"/>
            <a:r>
              <a:rPr lang="en-US" sz="700" dirty="0"/>
              <a:t>MAPPING</a:t>
            </a:r>
          </a:p>
          <a:p>
            <a:pPr algn="ctr"/>
            <a:r>
              <a:rPr lang="en-US" sz="500" dirty="0"/>
              <a:t>Identify and prioritize external stakeholders for mutually beneficial engagement</a:t>
            </a:r>
          </a:p>
        </p:txBody>
      </p:sp>
      <p:sp>
        <p:nvSpPr>
          <p:cNvPr id="10" name="Rectangle: Rounded Corners 9">
            <a:extLst>
              <a:ext uri="{FF2B5EF4-FFF2-40B4-BE49-F238E27FC236}">
                <a16:creationId xmlns:a16="http://schemas.microsoft.com/office/drawing/2014/main" id="{5D288710-7B4A-408F-BC2E-B47B707A710D}"/>
              </a:ext>
            </a:extLst>
          </p:cNvPr>
          <p:cNvSpPr/>
          <p:nvPr/>
        </p:nvSpPr>
        <p:spPr>
          <a:xfrm>
            <a:off x="7903273" y="4310923"/>
            <a:ext cx="1139611" cy="50334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dirty="0"/>
              <a:t>EXTERNAL </a:t>
            </a:r>
          </a:p>
          <a:p>
            <a:pPr algn="ctr"/>
            <a:r>
              <a:rPr lang="en-US" sz="700" dirty="0"/>
              <a:t>ENGAGEMENT</a:t>
            </a:r>
          </a:p>
          <a:p>
            <a:pPr algn="ctr"/>
            <a:r>
              <a:rPr lang="en-US" sz="500" dirty="0"/>
              <a:t>Plan for working relationships and external communications with select organizations and audiences</a:t>
            </a:r>
          </a:p>
        </p:txBody>
      </p:sp>
      <p:sp>
        <p:nvSpPr>
          <p:cNvPr id="11" name="Flowchart: Extract 10">
            <a:extLst>
              <a:ext uri="{FF2B5EF4-FFF2-40B4-BE49-F238E27FC236}">
                <a16:creationId xmlns:a16="http://schemas.microsoft.com/office/drawing/2014/main" id="{8C639E9A-08E9-476C-9FE3-3883965A83FA}"/>
              </a:ext>
            </a:extLst>
          </p:cNvPr>
          <p:cNvSpPr/>
          <p:nvPr/>
        </p:nvSpPr>
        <p:spPr>
          <a:xfrm rot="5400000">
            <a:off x="6606070" y="4351504"/>
            <a:ext cx="110084" cy="172960"/>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Flowchart: Extract 11">
            <a:extLst>
              <a:ext uri="{FF2B5EF4-FFF2-40B4-BE49-F238E27FC236}">
                <a16:creationId xmlns:a16="http://schemas.microsoft.com/office/drawing/2014/main" id="{05A9CDCD-2A4E-4D20-8666-75898063A0DF}"/>
              </a:ext>
            </a:extLst>
          </p:cNvPr>
          <p:cNvSpPr/>
          <p:nvPr/>
        </p:nvSpPr>
        <p:spPr>
          <a:xfrm rot="5400000">
            <a:off x="7800974" y="4351504"/>
            <a:ext cx="110084" cy="172960"/>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TextBox 12">
            <a:extLst>
              <a:ext uri="{FF2B5EF4-FFF2-40B4-BE49-F238E27FC236}">
                <a16:creationId xmlns:a16="http://schemas.microsoft.com/office/drawing/2014/main" id="{C5B84D65-DF79-4690-8005-F144CDEE52D4}"/>
              </a:ext>
            </a:extLst>
          </p:cNvPr>
          <p:cNvSpPr txBox="1"/>
          <p:nvPr/>
        </p:nvSpPr>
        <p:spPr>
          <a:xfrm>
            <a:off x="4277532" y="592730"/>
            <a:ext cx="4682638" cy="405677"/>
          </a:xfrm>
          <a:prstGeom prst="rect">
            <a:avLst/>
          </a:prstGeom>
          <a:noFill/>
          <a:ln>
            <a:solidFill>
              <a:srgbClr val="FF0000"/>
            </a:solidFill>
            <a:prstDash val="dash"/>
          </a:ln>
        </p:spPr>
        <p:txBody>
          <a:bodyPr wrap="square" lIns="45720" rIns="45720" rtlCol="0">
            <a:noAutofit/>
          </a:bodyPr>
          <a:lstStyle/>
          <a:p>
            <a:pPr algn="ctr"/>
            <a:r>
              <a:rPr lang="en-US" sz="1200" dirty="0">
                <a:solidFill>
                  <a:schemeClr val="tx2"/>
                </a:solidFill>
              </a:rPr>
              <a:t>Have you defined the criteria you need in an external collaborator to achieve your goals and ranked current or potential collaborators?</a:t>
            </a:r>
          </a:p>
        </p:txBody>
      </p:sp>
    </p:spTree>
    <p:extLst>
      <p:ext uri="{BB962C8B-B14F-4D97-AF65-F5344CB8AC3E}">
        <p14:creationId xmlns:p14="http://schemas.microsoft.com/office/powerpoint/2010/main" val="1489636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0A167F-1213-4B6E-A270-B7804C979A5D}"/>
              </a:ext>
            </a:extLst>
          </p:cNvPr>
          <p:cNvSpPr>
            <a:spLocks noGrp="1"/>
          </p:cNvSpPr>
          <p:nvPr>
            <p:ph type="title"/>
          </p:nvPr>
        </p:nvSpPr>
        <p:spPr/>
        <p:txBody>
          <a:bodyPr/>
          <a:lstStyle/>
          <a:p>
            <a:r>
              <a:rPr lang="en-US" dirty="0"/>
              <a:t>Stakeholder mapping – Stakeholder Gap Analysis</a:t>
            </a:r>
          </a:p>
        </p:txBody>
      </p:sp>
      <p:sp>
        <p:nvSpPr>
          <p:cNvPr id="4" name="Slide Number Placeholder 3">
            <a:extLst>
              <a:ext uri="{FF2B5EF4-FFF2-40B4-BE49-F238E27FC236}">
                <a16:creationId xmlns:a16="http://schemas.microsoft.com/office/drawing/2014/main" id="{F081F5B3-188B-4FA2-BAA7-8223F87BA39F}"/>
              </a:ext>
            </a:extLst>
          </p:cNvPr>
          <p:cNvSpPr>
            <a:spLocks noGrp="1"/>
          </p:cNvSpPr>
          <p:nvPr>
            <p:ph type="sldNum" sz="quarter" idx="11"/>
          </p:nvPr>
        </p:nvSpPr>
        <p:spPr/>
        <p:txBody>
          <a:bodyPr/>
          <a:lstStyle/>
          <a:p>
            <a:fld id="{B6D1532F-61F1-B941-ACDF-6BC65E0B4055}" type="slidenum">
              <a:rPr lang="en-US" smtClean="0">
                <a:solidFill>
                  <a:srgbClr val="415364">
                    <a:lumMod val="60000"/>
                    <a:lumOff val="40000"/>
                  </a:srgbClr>
                </a:solidFill>
              </a:rPr>
              <a:pPr/>
              <a:t>13</a:t>
            </a:fld>
            <a:endParaRPr lang="en-US" dirty="0">
              <a:solidFill>
                <a:srgbClr val="415364">
                  <a:lumMod val="60000"/>
                  <a:lumOff val="40000"/>
                </a:srgbClr>
              </a:solidFill>
            </a:endParaRPr>
          </a:p>
        </p:txBody>
      </p:sp>
      <p:sp>
        <p:nvSpPr>
          <p:cNvPr id="5" name="Footer Placeholder 4">
            <a:extLst>
              <a:ext uri="{FF2B5EF4-FFF2-40B4-BE49-F238E27FC236}">
                <a16:creationId xmlns:a16="http://schemas.microsoft.com/office/drawing/2014/main" id="{145E9E0D-2FA4-44FA-AA05-75EEE6F1B38A}"/>
              </a:ext>
            </a:extLst>
          </p:cNvPr>
          <p:cNvSpPr>
            <a:spLocks noGrp="1"/>
          </p:cNvSpPr>
          <p:nvPr>
            <p:ph type="ftr" sz="quarter" idx="10"/>
          </p:nvPr>
        </p:nvSpPr>
        <p:spPr/>
        <p:txBody>
          <a:bodyPr/>
          <a:lstStyle/>
          <a:p>
            <a:r>
              <a:rPr lang="en-US">
                <a:solidFill>
                  <a:srgbClr val="415364">
                    <a:lumMod val="60000"/>
                    <a:lumOff val="40000"/>
                  </a:srgbClr>
                </a:solidFill>
              </a:rPr>
              <a:t>DOW RESTRICTED</a:t>
            </a:r>
            <a:endParaRPr lang="en-US" dirty="0">
              <a:solidFill>
                <a:srgbClr val="415364">
                  <a:lumMod val="60000"/>
                  <a:lumOff val="40000"/>
                </a:srgbClr>
              </a:solidFill>
            </a:endParaRPr>
          </a:p>
        </p:txBody>
      </p:sp>
      <p:pic>
        <p:nvPicPr>
          <p:cNvPr id="6" name="Picture 5">
            <a:extLst>
              <a:ext uri="{FF2B5EF4-FFF2-40B4-BE49-F238E27FC236}">
                <a16:creationId xmlns:a16="http://schemas.microsoft.com/office/drawing/2014/main" id="{0369B08C-F135-40B7-A4FD-B3377D20C70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379" y="1875137"/>
            <a:ext cx="6718147" cy="2677696"/>
          </a:xfrm>
          <a:prstGeom prst="rect">
            <a:avLst/>
          </a:prstGeom>
        </p:spPr>
      </p:pic>
      <p:graphicFrame>
        <p:nvGraphicFramePr>
          <p:cNvPr id="8" name="Table 4">
            <a:extLst>
              <a:ext uri="{FF2B5EF4-FFF2-40B4-BE49-F238E27FC236}">
                <a16:creationId xmlns:a16="http://schemas.microsoft.com/office/drawing/2014/main" id="{74D75A1F-5DAE-4185-9037-05F860663613}"/>
              </a:ext>
            </a:extLst>
          </p:cNvPr>
          <p:cNvGraphicFramePr>
            <a:graphicFrameLocks noGrp="1"/>
          </p:cNvGraphicFramePr>
          <p:nvPr>
            <p:ph idx="1"/>
            <p:extLst>
              <p:ext uri="{D42A27DB-BD31-4B8C-83A1-F6EECF244321}">
                <p14:modId xmlns:p14="http://schemas.microsoft.com/office/powerpoint/2010/main" val="1140991587"/>
              </p:ext>
            </p:extLst>
          </p:nvPr>
        </p:nvGraphicFramePr>
        <p:xfrm>
          <a:off x="294360" y="1135944"/>
          <a:ext cx="8330184" cy="853440"/>
        </p:xfrm>
        <a:graphic>
          <a:graphicData uri="http://schemas.openxmlformats.org/drawingml/2006/table">
            <a:tbl>
              <a:tblPr firstRow="1" bandRow="1">
                <a:tableStyleId>{5C22544A-7EE6-4342-B048-85BDC9FD1C3A}</a:tableStyleId>
              </a:tblPr>
              <a:tblGrid>
                <a:gridCol w="1191144">
                  <a:extLst>
                    <a:ext uri="{9D8B030D-6E8A-4147-A177-3AD203B41FA5}">
                      <a16:colId xmlns:a16="http://schemas.microsoft.com/office/drawing/2014/main" val="2421566741"/>
                    </a:ext>
                  </a:extLst>
                </a:gridCol>
                <a:gridCol w="7139040">
                  <a:extLst>
                    <a:ext uri="{9D8B030D-6E8A-4147-A177-3AD203B41FA5}">
                      <a16:colId xmlns:a16="http://schemas.microsoft.com/office/drawing/2014/main" val="3154765622"/>
                    </a:ext>
                  </a:extLst>
                </a:gridCol>
              </a:tblGrid>
              <a:tr h="209282">
                <a:tc gridSpan="2">
                  <a:txBody>
                    <a:bodyPr/>
                    <a:lstStyle/>
                    <a:p>
                      <a:pPr algn="ctr"/>
                      <a:r>
                        <a:rPr lang="en-US" sz="1100" baseline="0" dirty="0">
                          <a:solidFill>
                            <a:srgbClr val="FFFFFF"/>
                          </a:solidFill>
                          <a:effectLst>
                            <a:glow rad="63500">
                              <a:schemeClr val="accent1">
                                <a:satMod val="175000"/>
                                <a:alpha val="40000"/>
                              </a:schemeClr>
                            </a:glow>
                          </a:effectLst>
                        </a:rPr>
                        <a:t>Stakeholder gap analysis section</a:t>
                      </a:r>
                    </a:p>
                  </a:txBody>
                  <a:tcPr>
                    <a:solidFill>
                      <a:srgbClr val="00B050"/>
                    </a:solidFill>
                  </a:tcPr>
                </a:tc>
                <a:tc hMerge="1">
                  <a:txBody>
                    <a:bodyPr/>
                    <a:lstStyle/>
                    <a:p>
                      <a:endParaRPr lang="en-US" sz="1400" baseline="0" dirty="0">
                        <a:solidFill>
                          <a:srgbClr val="FFFFFF"/>
                        </a:solidFill>
                        <a:effectLst>
                          <a:glow rad="63500">
                            <a:schemeClr val="accent1">
                              <a:satMod val="175000"/>
                              <a:alpha val="40000"/>
                            </a:schemeClr>
                          </a:glow>
                        </a:effectLst>
                      </a:endParaRPr>
                    </a:p>
                  </a:txBody>
                  <a:tcPr>
                    <a:solidFill>
                      <a:srgbClr val="0070C0"/>
                    </a:solidFill>
                  </a:tcPr>
                </a:tc>
                <a:extLst>
                  <a:ext uri="{0D108BD9-81ED-4DB2-BD59-A6C34878D82A}">
                    <a16:rowId xmlns:a16="http://schemas.microsoft.com/office/drawing/2014/main" val="489578797"/>
                  </a:ext>
                </a:extLst>
              </a:tr>
              <a:tr h="494202">
                <a:tc>
                  <a:txBody>
                    <a:bodyPr/>
                    <a:lstStyle/>
                    <a:p>
                      <a:r>
                        <a:rPr lang="en-US" sz="1100" baseline="0" dirty="0">
                          <a:solidFill>
                            <a:schemeClr val="tx2"/>
                          </a:solidFill>
                          <a:effectLst/>
                        </a:rPr>
                        <a:t>Sector diversity</a:t>
                      </a:r>
                    </a:p>
                  </a:txBody>
                  <a:tcPr>
                    <a:solidFill>
                      <a:schemeClr val="bg1">
                        <a:lumMod val="95000"/>
                      </a:schemeClr>
                    </a:solidFill>
                  </a:tcPr>
                </a:tc>
                <a:tc>
                  <a:txBody>
                    <a:bodyPr/>
                    <a:lstStyle/>
                    <a:p>
                      <a:r>
                        <a:rPr lang="en-US" sz="1100" baseline="0" dirty="0">
                          <a:solidFill>
                            <a:schemeClr val="tx2"/>
                          </a:solidFill>
                          <a:effectLst/>
                        </a:rPr>
                        <a:t>The scoring from your stakeholder assessment will populate this pivot table, which can give you a glimpse into the relative value of engaging entities from different sector, providing one source of data that can apply to your decision to engage with a given organization.  </a:t>
                      </a:r>
                    </a:p>
                  </a:txBody>
                  <a:tcPr>
                    <a:solidFill>
                      <a:schemeClr val="bg1">
                        <a:lumMod val="95000"/>
                      </a:schemeClr>
                    </a:solidFill>
                  </a:tcPr>
                </a:tc>
                <a:extLst>
                  <a:ext uri="{0D108BD9-81ED-4DB2-BD59-A6C34878D82A}">
                    <a16:rowId xmlns:a16="http://schemas.microsoft.com/office/drawing/2014/main" val="2450784680"/>
                  </a:ext>
                </a:extLst>
              </a:tr>
            </a:tbl>
          </a:graphicData>
        </a:graphic>
      </p:graphicFrame>
      <p:sp>
        <p:nvSpPr>
          <p:cNvPr id="7" name="Rectangle: Rounded Corners 6">
            <a:extLst>
              <a:ext uri="{FF2B5EF4-FFF2-40B4-BE49-F238E27FC236}">
                <a16:creationId xmlns:a16="http://schemas.microsoft.com/office/drawing/2014/main" id="{C7D0F740-7BD7-4A21-BE69-72BBE518ECA0}"/>
              </a:ext>
            </a:extLst>
          </p:cNvPr>
          <p:cNvSpPr/>
          <p:nvPr/>
        </p:nvSpPr>
        <p:spPr>
          <a:xfrm>
            <a:off x="5435023" y="4311575"/>
            <a:ext cx="1139610" cy="503342"/>
          </a:xfrm>
          <a:prstGeom prst="roundRect">
            <a:avLst/>
          </a:prstGeom>
          <a:solidFill>
            <a:srgbClr val="0070C0"/>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dirty="0"/>
              <a:t>PROJECT </a:t>
            </a:r>
          </a:p>
          <a:p>
            <a:pPr algn="ctr"/>
            <a:r>
              <a:rPr lang="en-US" sz="700" dirty="0"/>
              <a:t>ALIGNMENT</a:t>
            </a:r>
            <a:endParaRPr lang="en-US" sz="1050" dirty="0"/>
          </a:p>
          <a:p>
            <a:pPr algn="ctr"/>
            <a:r>
              <a:rPr lang="en-US" sz="500" dirty="0"/>
              <a:t>Design and solidify a project strategy and assemble internal resources (people and existing materials)</a:t>
            </a:r>
          </a:p>
        </p:txBody>
      </p:sp>
      <p:sp>
        <p:nvSpPr>
          <p:cNvPr id="9" name="Rectangle: Rounded Corners 8">
            <a:extLst>
              <a:ext uri="{FF2B5EF4-FFF2-40B4-BE49-F238E27FC236}">
                <a16:creationId xmlns:a16="http://schemas.microsoft.com/office/drawing/2014/main" id="{9640147E-0EE6-4839-B390-4DDC646CA99E}"/>
              </a:ext>
            </a:extLst>
          </p:cNvPr>
          <p:cNvSpPr/>
          <p:nvPr/>
        </p:nvSpPr>
        <p:spPr>
          <a:xfrm>
            <a:off x="6669148" y="4322618"/>
            <a:ext cx="1139610" cy="492299"/>
          </a:xfrm>
          <a:prstGeom prst="roundRect">
            <a:avLst/>
          </a:prstGeom>
          <a:solidFill>
            <a:srgbClr val="00B05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dirty="0"/>
              <a:t>STAKEHOLDER </a:t>
            </a:r>
          </a:p>
          <a:p>
            <a:pPr algn="ctr"/>
            <a:r>
              <a:rPr lang="en-US" sz="700" dirty="0"/>
              <a:t>MAPPING</a:t>
            </a:r>
          </a:p>
          <a:p>
            <a:pPr algn="ctr"/>
            <a:r>
              <a:rPr lang="en-US" sz="500" dirty="0"/>
              <a:t>Identify and prioritize external stakeholders for mutually beneficial engagement</a:t>
            </a:r>
          </a:p>
        </p:txBody>
      </p:sp>
      <p:sp>
        <p:nvSpPr>
          <p:cNvPr id="10" name="Rectangle: Rounded Corners 9">
            <a:extLst>
              <a:ext uri="{FF2B5EF4-FFF2-40B4-BE49-F238E27FC236}">
                <a16:creationId xmlns:a16="http://schemas.microsoft.com/office/drawing/2014/main" id="{A7BC40DF-DE3E-4BCC-B320-1BFEF2C7B9D1}"/>
              </a:ext>
            </a:extLst>
          </p:cNvPr>
          <p:cNvSpPr/>
          <p:nvPr/>
        </p:nvSpPr>
        <p:spPr>
          <a:xfrm>
            <a:off x="7903273" y="4310923"/>
            <a:ext cx="1139611" cy="50334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dirty="0"/>
              <a:t>EXTERNAL </a:t>
            </a:r>
          </a:p>
          <a:p>
            <a:pPr algn="ctr"/>
            <a:r>
              <a:rPr lang="en-US" sz="700" dirty="0"/>
              <a:t>ENGAGEMENT</a:t>
            </a:r>
          </a:p>
          <a:p>
            <a:pPr algn="ctr"/>
            <a:r>
              <a:rPr lang="en-US" sz="500" dirty="0"/>
              <a:t>Plan for working relationships and external communications with select organizations and audiences</a:t>
            </a:r>
          </a:p>
        </p:txBody>
      </p:sp>
      <p:sp>
        <p:nvSpPr>
          <p:cNvPr id="11" name="Flowchart: Extract 10">
            <a:extLst>
              <a:ext uri="{FF2B5EF4-FFF2-40B4-BE49-F238E27FC236}">
                <a16:creationId xmlns:a16="http://schemas.microsoft.com/office/drawing/2014/main" id="{DE74F04D-D87E-4459-B683-7304CD27CC96}"/>
              </a:ext>
            </a:extLst>
          </p:cNvPr>
          <p:cNvSpPr/>
          <p:nvPr/>
        </p:nvSpPr>
        <p:spPr>
          <a:xfrm rot="5400000">
            <a:off x="6606070" y="4351504"/>
            <a:ext cx="110084" cy="172960"/>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Flowchart: Extract 11">
            <a:extLst>
              <a:ext uri="{FF2B5EF4-FFF2-40B4-BE49-F238E27FC236}">
                <a16:creationId xmlns:a16="http://schemas.microsoft.com/office/drawing/2014/main" id="{A0659C76-0C91-45B1-BDD8-64DC995AE101}"/>
              </a:ext>
            </a:extLst>
          </p:cNvPr>
          <p:cNvSpPr/>
          <p:nvPr/>
        </p:nvSpPr>
        <p:spPr>
          <a:xfrm rot="5400000">
            <a:off x="7800974" y="4351504"/>
            <a:ext cx="110084" cy="172960"/>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TextBox 12">
            <a:extLst>
              <a:ext uri="{FF2B5EF4-FFF2-40B4-BE49-F238E27FC236}">
                <a16:creationId xmlns:a16="http://schemas.microsoft.com/office/drawing/2014/main" id="{081C7CB3-B672-4F4D-BFD7-72720CC6A5DF}"/>
              </a:ext>
            </a:extLst>
          </p:cNvPr>
          <p:cNvSpPr txBox="1"/>
          <p:nvPr/>
        </p:nvSpPr>
        <p:spPr>
          <a:xfrm>
            <a:off x="4189708" y="592730"/>
            <a:ext cx="4770462" cy="405677"/>
          </a:xfrm>
          <a:prstGeom prst="rect">
            <a:avLst/>
          </a:prstGeom>
          <a:noFill/>
          <a:ln>
            <a:solidFill>
              <a:srgbClr val="FF0000"/>
            </a:solidFill>
            <a:prstDash val="dash"/>
          </a:ln>
        </p:spPr>
        <p:txBody>
          <a:bodyPr wrap="square" lIns="45720" rIns="45720" rtlCol="0">
            <a:noAutofit/>
          </a:bodyPr>
          <a:lstStyle/>
          <a:p>
            <a:pPr algn="ctr"/>
            <a:r>
              <a:rPr lang="en-US" sz="1200" dirty="0">
                <a:solidFill>
                  <a:schemeClr val="tx2"/>
                </a:solidFill>
              </a:rPr>
              <a:t>Do you want to use additional tools to visualize your stakeholders and analyze who you might be missing?</a:t>
            </a:r>
          </a:p>
        </p:txBody>
      </p:sp>
    </p:spTree>
    <p:extLst>
      <p:ext uri="{BB962C8B-B14F-4D97-AF65-F5344CB8AC3E}">
        <p14:creationId xmlns:p14="http://schemas.microsoft.com/office/powerpoint/2010/main" val="281094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56E100-5F9A-47EB-98E8-0DD182CB33FE}"/>
              </a:ext>
            </a:extLst>
          </p:cNvPr>
          <p:cNvSpPr>
            <a:spLocks noGrp="1"/>
          </p:cNvSpPr>
          <p:nvPr>
            <p:ph type="title"/>
          </p:nvPr>
        </p:nvSpPr>
        <p:spPr/>
        <p:txBody>
          <a:bodyPr/>
          <a:lstStyle/>
          <a:p>
            <a:r>
              <a:rPr lang="en-US" dirty="0"/>
              <a:t>Sector Strengths and Dynamics</a:t>
            </a:r>
          </a:p>
        </p:txBody>
      </p:sp>
      <p:sp>
        <p:nvSpPr>
          <p:cNvPr id="4" name="Slide Number Placeholder 3">
            <a:extLst>
              <a:ext uri="{FF2B5EF4-FFF2-40B4-BE49-F238E27FC236}">
                <a16:creationId xmlns:a16="http://schemas.microsoft.com/office/drawing/2014/main" id="{EA5D2E1B-8BCE-4847-AB0F-E5F1AD04E65C}"/>
              </a:ext>
            </a:extLst>
          </p:cNvPr>
          <p:cNvSpPr>
            <a:spLocks noGrp="1"/>
          </p:cNvSpPr>
          <p:nvPr>
            <p:ph type="sldNum" sz="quarter" idx="11"/>
          </p:nvPr>
        </p:nvSpPr>
        <p:spPr/>
        <p:txBody>
          <a:bodyPr/>
          <a:lstStyle/>
          <a:p>
            <a:fld id="{B6D1532F-61F1-B941-ACDF-6BC65E0B4055}" type="slidenum">
              <a:rPr lang="en-US" smtClean="0">
                <a:solidFill>
                  <a:srgbClr val="415364">
                    <a:lumMod val="60000"/>
                    <a:lumOff val="40000"/>
                  </a:srgbClr>
                </a:solidFill>
              </a:rPr>
              <a:pPr/>
              <a:t>14</a:t>
            </a:fld>
            <a:endParaRPr lang="en-US" dirty="0">
              <a:solidFill>
                <a:srgbClr val="415364">
                  <a:lumMod val="60000"/>
                  <a:lumOff val="40000"/>
                </a:srgbClr>
              </a:solidFill>
            </a:endParaRPr>
          </a:p>
        </p:txBody>
      </p:sp>
      <p:sp>
        <p:nvSpPr>
          <p:cNvPr id="5" name="Footer Placeholder 4">
            <a:extLst>
              <a:ext uri="{FF2B5EF4-FFF2-40B4-BE49-F238E27FC236}">
                <a16:creationId xmlns:a16="http://schemas.microsoft.com/office/drawing/2014/main" id="{CE831631-94C0-4107-A70B-F49432F3E1EC}"/>
              </a:ext>
            </a:extLst>
          </p:cNvPr>
          <p:cNvSpPr>
            <a:spLocks noGrp="1"/>
          </p:cNvSpPr>
          <p:nvPr>
            <p:ph type="ftr" sz="quarter" idx="10"/>
          </p:nvPr>
        </p:nvSpPr>
        <p:spPr/>
        <p:txBody>
          <a:bodyPr/>
          <a:lstStyle/>
          <a:p>
            <a:r>
              <a:rPr lang="en-US">
                <a:solidFill>
                  <a:srgbClr val="415364">
                    <a:lumMod val="60000"/>
                    <a:lumOff val="40000"/>
                  </a:srgbClr>
                </a:solidFill>
              </a:rPr>
              <a:t>DOW RESTRICTED</a:t>
            </a:r>
            <a:endParaRPr lang="en-US" dirty="0">
              <a:solidFill>
                <a:srgbClr val="415364">
                  <a:lumMod val="60000"/>
                  <a:lumOff val="40000"/>
                </a:srgbClr>
              </a:solidFill>
            </a:endParaRPr>
          </a:p>
        </p:txBody>
      </p:sp>
      <p:pic>
        <p:nvPicPr>
          <p:cNvPr id="6" name="Picture 5">
            <a:extLst>
              <a:ext uri="{FF2B5EF4-FFF2-40B4-BE49-F238E27FC236}">
                <a16:creationId xmlns:a16="http://schemas.microsoft.com/office/drawing/2014/main" id="{78D3835A-DF1E-4E9F-B8A7-217F2156F9E5}"/>
              </a:ext>
            </a:extLst>
          </p:cNvPr>
          <p:cNvPicPr>
            <a:picLocks noChangeAspect="1"/>
          </p:cNvPicPr>
          <p:nvPr/>
        </p:nvPicPr>
        <p:blipFill rotWithShape="1">
          <a:blip r:embed="rId2"/>
          <a:srcRect b="42465"/>
          <a:stretch/>
        </p:blipFill>
        <p:spPr>
          <a:xfrm>
            <a:off x="404811" y="1848110"/>
            <a:ext cx="3939746" cy="2841586"/>
          </a:xfrm>
          <a:prstGeom prst="rect">
            <a:avLst/>
          </a:prstGeom>
        </p:spPr>
      </p:pic>
      <p:sp>
        <p:nvSpPr>
          <p:cNvPr id="7" name="Content Placeholder 2">
            <a:extLst>
              <a:ext uri="{FF2B5EF4-FFF2-40B4-BE49-F238E27FC236}">
                <a16:creationId xmlns:a16="http://schemas.microsoft.com/office/drawing/2014/main" id="{2AA683BD-205E-4452-8B13-8563FB23AFF2}"/>
              </a:ext>
            </a:extLst>
          </p:cNvPr>
          <p:cNvSpPr txBox="1">
            <a:spLocks/>
          </p:cNvSpPr>
          <p:nvPr/>
        </p:nvSpPr>
        <p:spPr>
          <a:xfrm>
            <a:off x="404811" y="689035"/>
            <a:ext cx="7961118" cy="1067337"/>
          </a:xfrm>
          <a:prstGeom prst="rect">
            <a:avLst/>
          </a:prstGeom>
        </p:spPr>
        <p:txBody>
          <a:bodyPr vert="horz" lIns="91440" tIns="45720" rIns="91440" bIns="45720" rtlCol="0" anchor="t">
            <a:normAutofit fontScale="40000" lnSpcReduction="20000"/>
          </a:bodyPr>
          <a:lstStyle>
            <a:lvl1pPr marL="228600" indent="-228600" algn="l" defTabSz="914400" rtl="0" eaLnBrk="1" latinLnBrk="0" hangingPunct="1">
              <a:spcBef>
                <a:spcPct val="20000"/>
              </a:spcBef>
              <a:buClr>
                <a:srgbClr val="E80032"/>
              </a:buClr>
              <a:buFont typeface="Wingdings" panose="05000000000000000000" pitchFamily="2" charset="2"/>
              <a:buChar char="§"/>
              <a:defRPr lang="en-US" sz="16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Clr>
                <a:srgbClr val="E80032"/>
              </a:buClr>
              <a:buSzPct val="80000"/>
              <a:buFont typeface="Wingdings" panose="05000000000000000000" pitchFamily="2" charset="2"/>
              <a:buChar char="Ø"/>
              <a:defRPr lang="en-US" sz="1400" kern="1200">
                <a:solidFill>
                  <a:schemeClr val="tx1"/>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Clr>
                <a:srgbClr val="E80032"/>
              </a:buClr>
              <a:buSzPct val="80000"/>
              <a:buFont typeface="Wingdings" panose="05000000000000000000" pitchFamily="2" charset="2"/>
              <a:buChar char="ü"/>
              <a:defRPr lang="en-US" sz="13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300" b="1" dirty="0"/>
              <a:t>Consider the pros and cons of certain sectors and players.</a:t>
            </a:r>
            <a:endParaRPr lang="en-US" sz="3300" dirty="0">
              <a:latin typeface="Segoe UI"/>
              <a:cs typeface="Segoe UI"/>
            </a:endParaRPr>
          </a:p>
          <a:p>
            <a:r>
              <a:rPr lang="en-US" sz="3300" dirty="0">
                <a:latin typeface="Segoe UI"/>
                <a:cs typeface="Segoe UI"/>
              </a:rPr>
              <a:t>You don’t have to partner with everyone, but you should know who has the key viewpoints surrounding your goal.</a:t>
            </a:r>
          </a:p>
          <a:p>
            <a:pPr lvl="1"/>
            <a:r>
              <a:rPr lang="en-US" sz="2700" dirty="0">
                <a:latin typeface="Segoe UI"/>
                <a:cs typeface="Segoe UI"/>
              </a:rPr>
              <a:t>Is there a reason why you aren’t including a certain sector or player, or have they been overlooked?</a:t>
            </a:r>
          </a:p>
          <a:p>
            <a:pPr lvl="1"/>
            <a:r>
              <a:rPr lang="en-US" sz="2700" dirty="0">
                <a:latin typeface="Segoe UI"/>
                <a:cs typeface="Segoe UI"/>
              </a:rPr>
              <a:t>Have you included people with opposing viewpoints to Dow?</a:t>
            </a:r>
          </a:p>
          <a:p>
            <a:pPr marL="228600" lvl="1" indent="0">
              <a:buNone/>
            </a:pPr>
            <a:endParaRPr lang="en-US" sz="2700" dirty="0">
              <a:latin typeface="Segoe UI"/>
              <a:cs typeface="Segoe UI"/>
            </a:endParaRPr>
          </a:p>
          <a:p>
            <a:pPr lvl="1"/>
            <a:endParaRPr lang="en-US" sz="1000" dirty="0"/>
          </a:p>
        </p:txBody>
      </p:sp>
      <p:pic>
        <p:nvPicPr>
          <p:cNvPr id="8" name="Picture 7">
            <a:extLst>
              <a:ext uri="{FF2B5EF4-FFF2-40B4-BE49-F238E27FC236}">
                <a16:creationId xmlns:a16="http://schemas.microsoft.com/office/drawing/2014/main" id="{62AB2957-8A31-42E1-A3BB-76F4A0B3B290}"/>
              </a:ext>
            </a:extLst>
          </p:cNvPr>
          <p:cNvPicPr>
            <a:picLocks noChangeAspect="1"/>
          </p:cNvPicPr>
          <p:nvPr/>
        </p:nvPicPr>
        <p:blipFill rotWithShape="1">
          <a:blip r:embed="rId2"/>
          <a:srcRect t="57323"/>
          <a:stretch/>
        </p:blipFill>
        <p:spPr>
          <a:xfrm>
            <a:off x="4656004" y="2508576"/>
            <a:ext cx="4076858" cy="2181120"/>
          </a:xfrm>
          <a:prstGeom prst="rect">
            <a:avLst/>
          </a:prstGeom>
        </p:spPr>
      </p:pic>
    </p:spTree>
    <p:extLst>
      <p:ext uri="{BB962C8B-B14F-4D97-AF65-F5344CB8AC3E}">
        <p14:creationId xmlns:p14="http://schemas.microsoft.com/office/powerpoint/2010/main" val="1131511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0E9EBC-EC99-4B1D-AF9F-BA2793F20AA0}"/>
              </a:ext>
            </a:extLst>
          </p:cNvPr>
          <p:cNvSpPr>
            <a:spLocks noGrp="1"/>
          </p:cNvSpPr>
          <p:nvPr>
            <p:ph idx="1"/>
          </p:nvPr>
        </p:nvSpPr>
        <p:spPr>
          <a:xfrm>
            <a:off x="407193" y="529487"/>
            <a:ext cx="8329613" cy="1369163"/>
          </a:xfrm>
        </p:spPr>
        <p:txBody>
          <a:bodyPr/>
          <a:lstStyle/>
          <a:p>
            <a:r>
              <a:rPr lang="en-US" sz="1100" b="1" dirty="0"/>
              <a:t>Objective and background: </a:t>
            </a:r>
            <a:r>
              <a:rPr lang="en-US" sz="1100" dirty="0"/>
              <a:t>Dow has a unique 2025 sustainability goal to get $1 billion of business value through nature and a corresponding multi-year strategic relationship with The Nature Conservancy to help achieve this. The team has recently been pulled to give external workshops with customers and other stakeholders as well as speak more frequently about the goal. </a:t>
            </a:r>
          </a:p>
          <a:p>
            <a:pPr lvl="1"/>
            <a:r>
              <a:rPr lang="en-US" sz="1000" dirty="0"/>
              <a:t>What do these stakeholders really want to know about Dow and the Nature goal and what possible collaborative opportunities are there? How do we organize our proof points and messages and develop materials that can be leveraged to additional external stakeholders? </a:t>
            </a:r>
          </a:p>
          <a:p>
            <a:r>
              <a:rPr lang="en-US" sz="1100" b="1" dirty="0"/>
              <a:t>Team: </a:t>
            </a:r>
            <a:r>
              <a:rPr lang="en-US" sz="1100" dirty="0"/>
              <a:t>Sustainability Academy Cohort 5 team (2H19) with Valuing Nature 2025 goal team</a:t>
            </a:r>
          </a:p>
          <a:p>
            <a:r>
              <a:rPr lang="en-US" sz="1100" b="1" dirty="0"/>
              <a:t>Blueprint Learnings:</a:t>
            </a:r>
          </a:p>
        </p:txBody>
      </p:sp>
      <p:sp>
        <p:nvSpPr>
          <p:cNvPr id="3" name="Title 2">
            <a:extLst>
              <a:ext uri="{FF2B5EF4-FFF2-40B4-BE49-F238E27FC236}">
                <a16:creationId xmlns:a16="http://schemas.microsoft.com/office/drawing/2014/main" id="{6CF32E4A-780D-4ED6-AB17-8A95EE1A1930}"/>
              </a:ext>
            </a:extLst>
          </p:cNvPr>
          <p:cNvSpPr>
            <a:spLocks noGrp="1"/>
          </p:cNvSpPr>
          <p:nvPr>
            <p:ph type="title"/>
          </p:nvPr>
        </p:nvSpPr>
        <p:spPr/>
        <p:txBody>
          <a:bodyPr/>
          <a:lstStyle/>
          <a:p>
            <a:r>
              <a:rPr lang="en-US" dirty="0"/>
              <a:t>Valuing Nature Blueprint Learnings </a:t>
            </a:r>
          </a:p>
        </p:txBody>
      </p:sp>
      <p:sp>
        <p:nvSpPr>
          <p:cNvPr id="4" name="Slide Number Placeholder 3">
            <a:extLst>
              <a:ext uri="{FF2B5EF4-FFF2-40B4-BE49-F238E27FC236}">
                <a16:creationId xmlns:a16="http://schemas.microsoft.com/office/drawing/2014/main" id="{ADFCA792-5D7F-4E19-B452-85BE7CCAD291}"/>
              </a:ext>
            </a:extLst>
          </p:cNvPr>
          <p:cNvSpPr>
            <a:spLocks noGrp="1"/>
          </p:cNvSpPr>
          <p:nvPr>
            <p:ph type="sldNum" sz="quarter" idx="11"/>
          </p:nvPr>
        </p:nvSpPr>
        <p:spPr/>
        <p:txBody>
          <a:bodyPr/>
          <a:lstStyle/>
          <a:p>
            <a:fld id="{B6D1532F-61F1-B941-ACDF-6BC65E0B4055}" type="slidenum">
              <a:rPr lang="en-US" smtClean="0">
                <a:solidFill>
                  <a:srgbClr val="415364">
                    <a:lumMod val="60000"/>
                    <a:lumOff val="40000"/>
                  </a:srgbClr>
                </a:solidFill>
              </a:rPr>
              <a:pPr/>
              <a:t>15</a:t>
            </a:fld>
            <a:endParaRPr lang="en-US" dirty="0">
              <a:solidFill>
                <a:srgbClr val="415364">
                  <a:lumMod val="60000"/>
                  <a:lumOff val="40000"/>
                </a:srgbClr>
              </a:solidFill>
            </a:endParaRPr>
          </a:p>
        </p:txBody>
      </p:sp>
      <p:sp>
        <p:nvSpPr>
          <p:cNvPr id="5" name="Footer Placeholder 4">
            <a:extLst>
              <a:ext uri="{FF2B5EF4-FFF2-40B4-BE49-F238E27FC236}">
                <a16:creationId xmlns:a16="http://schemas.microsoft.com/office/drawing/2014/main" id="{667A7C31-2CCA-4459-BA3F-8ADD1C611FF0}"/>
              </a:ext>
            </a:extLst>
          </p:cNvPr>
          <p:cNvSpPr>
            <a:spLocks noGrp="1"/>
          </p:cNvSpPr>
          <p:nvPr>
            <p:ph type="ftr" sz="quarter" idx="10"/>
          </p:nvPr>
        </p:nvSpPr>
        <p:spPr/>
        <p:txBody>
          <a:bodyPr/>
          <a:lstStyle/>
          <a:p>
            <a:r>
              <a:rPr lang="en-US">
                <a:solidFill>
                  <a:srgbClr val="415364">
                    <a:lumMod val="60000"/>
                    <a:lumOff val="40000"/>
                  </a:srgbClr>
                </a:solidFill>
              </a:rPr>
              <a:t>DOW RESTRICTED</a:t>
            </a:r>
            <a:endParaRPr lang="en-US" dirty="0">
              <a:solidFill>
                <a:srgbClr val="415364">
                  <a:lumMod val="60000"/>
                  <a:lumOff val="40000"/>
                </a:srgbClr>
              </a:solidFill>
            </a:endParaRPr>
          </a:p>
        </p:txBody>
      </p:sp>
      <p:sp>
        <p:nvSpPr>
          <p:cNvPr id="10" name="Slide Number Placeholder 3">
            <a:extLst>
              <a:ext uri="{FF2B5EF4-FFF2-40B4-BE49-F238E27FC236}">
                <a16:creationId xmlns:a16="http://schemas.microsoft.com/office/drawing/2014/main" id="{B6AE6F8C-AE31-4541-96D0-51809E866F86}"/>
              </a:ext>
            </a:extLst>
          </p:cNvPr>
          <p:cNvSpPr txBox="1">
            <a:spLocks/>
          </p:cNvSpPr>
          <p:nvPr/>
        </p:nvSpPr>
        <p:spPr>
          <a:xfrm>
            <a:off x="8256537" y="4162080"/>
            <a:ext cx="468413" cy="274320"/>
          </a:xfrm>
          <a:prstGeom prst="rect">
            <a:avLst/>
          </a:prstGeom>
          <a:noFill/>
        </p:spPr>
        <p:txBody>
          <a:bodyPr anchor="ctr"/>
          <a:lstStyle>
            <a:defPPr>
              <a:defRPr lang="en-US"/>
            </a:defPPr>
            <a:lvl1pPr marL="0" algn="r" defTabSz="914400" rtl="0" eaLnBrk="1" latinLnBrk="0" hangingPunct="1">
              <a:defRPr sz="900" b="1" kern="1200">
                <a:solidFill>
                  <a:schemeClr val="tx1">
                    <a:lumMod val="60000"/>
                    <a:lumOff val="4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D1532F-61F1-B941-ACDF-6BC65E0B4055}" type="slidenum">
              <a:rPr lang="en-US" smtClean="0"/>
              <a:pPr/>
              <a:t>15</a:t>
            </a:fld>
            <a:endParaRPr lang="en-US" dirty="0"/>
          </a:p>
        </p:txBody>
      </p:sp>
      <p:sp>
        <p:nvSpPr>
          <p:cNvPr id="11" name="TextBox 10">
            <a:extLst>
              <a:ext uri="{FF2B5EF4-FFF2-40B4-BE49-F238E27FC236}">
                <a16:creationId xmlns:a16="http://schemas.microsoft.com/office/drawing/2014/main" id="{092071A5-664B-47FE-9523-BD65BCB86F72}"/>
              </a:ext>
            </a:extLst>
          </p:cNvPr>
          <p:cNvSpPr txBox="1"/>
          <p:nvPr/>
        </p:nvSpPr>
        <p:spPr>
          <a:xfrm>
            <a:off x="557034" y="2149591"/>
            <a:ext cx="880436" cy="267963"/>
          </a:xfrm>
          <a:prstGeom prst="rect">
            <a:avLst/>
          </a:prstGeom>
          <a:noFill/>
        </p:spPr>
        <p:txBody>
          <a:bodyPr wrap="none" lIns="45720" rIns="45720" rtlCol="0">
            <a:noAutofit/>
          </a:bodyPr>
          <a:lstStyle/>
          <a:p>
            <a:endParaRPr lang="en-US" sz="700" dirty="0"/>
          </a:p>
        </p:txBody>
      </p:sp>
      <p:sp>
        <p:nvSpPr>
          <p:cNvPr id="12" name="Rectangle: Rounded Corners 11">
            <a:extLst>
              <a:ext uri="{FF2B5EF4-FFF2-40B4-BE49-F238E27FC236}">
                <a16:creationId xmlns:a16="http://schemas.microsoft.com/office/drawing/2014/main" id="{6F94DFA1-2E76-497F-AC20-ADA1E3EB92E3}"/>
              </a:ext>
            </a:extLst>
          </p:cNvPr>
          <p:cNvSpPr/>
          <p:nvPr/>
        </p:nvSpPr>
        <p:spPr>
          <a:xfrm>
            <a:off x="937720" y="1898650"/>
            <a:ext cx="2231104" cy="38791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t>PROJECT ALIGNMENT</a:t>
            </a:r>
          </a:p>
          <a:p>
            <a:pPr algn="ctr"/>
            <a:endParaRPr lang="en-US" sz="700" dirty="0"/>
          </a:p>
          <a:p>
            <a:pPr algn="ctr"/>
            <a:r>
              <a:rPr lang="en-US" sz="500" dirty="0"/>
              <a:t>Design and solidify a project strategy and assemble internal resources (people and existing materials)</a:t>
            </a:r>
          </a:p>
        </p:txBody>
      </p:sp>
      <p:sp>
        <p:nvSpPr>
          <p:cNvPr id="13" name="Rectangle: Rounded Corners 12">
            <a:extLst>
              <a:ext uri="{FF2B5EF4-FFF2-40B4-BE49-F238E27FC236}">
                <a16:creationId xmlns:a16="http://schemas.microsoft.com/office/drawing/2014/main" id="{FF0FDB93-AF8C-4110-A757-52FED2CBC2CA}"/>
              </a:ext>
            </a:extLst>
          </p:cNvPr>
          <p:cNvSpPr/>
          <p:nvPr/>
        </p:nvSpPr>
        <p:spPr>
          <a:xfrm>
            <a:off x="3967870" y="1891296"/>
            <a:ext cx="2231104" cy="38791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t>STAKEHOLDER MAPPING</a:t>
            </a:r>
          </a:p>
          <a:p>
            <a:pPr algn="ctr"/>
            <a:endParaRPr lang="en-US" sz="700" dirty="0"/>
          </a:p>
          <a:p>
            <a:pPr algn="ctr"/>
            <a:r>
              <a:rPr lang="en-US" sz="500" dirty="0"/>
              <a:t>Identify and prioritize external stakeholders for mutually beneficial engagement</a:t>
            </a:r>
          </a:p>
          <a:p>
            <a:pPr algn="ctr"/>
            <a:endParaRPr lang="en-US" sz="500" dirty="0"/>
          </a:p>
        </p:txBody>
      </p:sp>
      <p:sp>
        <p:nvSpPr>
          <p:cNvPr id="14" name="Rectangle: Rounded Corners 13">
            <a:extLst>
              <a:ext uri="{FF2B5EF4-FFF2-40B4-BE49-F238E27FC236}">
                <a16:creationId xmlns:a16="http://schemas.microsoft.com/office/drawing/2014/main" id="{8060B5DE-BE69-40C9-B4F9-1FA1B6D318CB}"/>
              </a:ext>
            </a:extLst>
          </p:cNvPr>
          <p:cNvSpPr/>
          <p:nvPr/>
        </p:nvSpPr>
        <p:spPr>
          <a:xfrm>
            <a:off x="6518927" y="1891296"/>
            <a:ext cx="2231104" cy="38791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t>EXTERNAL ENGAGEMENT</a:t>
            </a:r>
          </a:p>
          <a:p>
            <a:pPr algn="ctr"/>
            <a:endParaRPr lang="en-US" sz="700" dirty="0"/>
          </a:p>
          <a:p>
            <a:pPr algn="ctr"/>
            <a:r>
              <a:rPr lang="en-US" sz="500" dirty="0"/>
              <a:t>Plan for working relationships and external communications with select organizations and audiences</a:t>
            </a:r>
          </a:p>
        </p:txBody>
      </p:sp>
      <p:sp>
        <p:nvSpPr>
          <p:cNvPr id="15" name="Rectangle: Rounded Corners 14">
            <a:extLst>
              <a:ext uri="{FF2B5EF4-FFF2-40B4-BE49-F238E27FC236}">
                <a16:creationId xmlns:a16="http://schemas.microsoft.com/office/drawing/2014/main" id="{EBC44C93-4B9A-4F7E-A000-20BDF3098A58}"/>
              </a:ext>
            </a:extLst>
          </p:cNvPr>
          <p:cNvSpPr/>
          <p:nvPr/>
        </p:nvSpPr>
        <p:spPr>
          <a:xfrm>
            <a:off x="404811" y="2316829"/>
            <a:ext cx="3296923" cy="1449301"/>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buFontTx/>
              <a:buChar char="-"/>
            </a:pPr>
            <a:r>
              <a:rPr lang="en-US" sz="800" dirty="0">
                <a:solidFill>
                  <a:schemeClr val="tx2"/>
                </a:solidFill>
              </a:rPr>
              <a:t>With new Dow Valuing Nature leadership and goal team, offers the opportunity to think through intended external engagement strategy for the goal.</a:t>
            </a:r>
          </a:p>
          <a:p>
            <a:pPr marL="171450" indent="-171450">
              <a:buFontTx/>
              <a:buChar char="-"/>
            </a:pPr>
            <a:r>
              <a:rPr lang="en-US" sz="800" dirty="0">
                <a:solidFill>
                  <a:schemeClr val="tx2"/>
                </a:solidFill>
              </a:rPr>
              <a:t>The team identified additional internal resources like LCA experts, Supply Chain, R&amp;D, and Ventures &amp; Business Development and outlined opportunities for value-add engagement with the nature goal </a:t>
            </a:r>
          </a:p>
          <a:p>
            <a:pPr marL="171450" indent="-171450">
              <a:buFontTx/>
              <a:buChar char="-"/>
            </a:pPr>
            <a:r>
              <a:rPr lang="en-US" sz="800" dirty="0">
                <a:solidFill>
                  <a:schemeClr val="tx2"/>
                </a:solidFill>
              </a:rPr>
              <a:t>The team catalogued many of the existing case studies into one excel sheet in an easy-to-use filtering format to help organize the main messages and existing external </a:t>
            </a:r>
            <a:r>
              <a:rPr lang="en-US" sz="800" dirty="0" err="1">
                <a:solidFill>
                  <a:schemeClr val="tx2"/>
                </a:solidFill>
              </a:rPr>
              <a:t>proofpoints</a:t>
            </a:r>
            <a:r>
              <a:rPr lang="en-US" sz="800" dirty="0">
                <a:solidFill>
                  <a:schemeClr val="tx2"/>
                </a:solidFill>
              </a:rPr>
              <a:t> from each case study.</a:t>
            </a:r>
          </a:p>
        </p:txBody>
      </p:sp>
      <p:sp>
        <p:nvSpPr>
          <p:cNvPr id="16" name="Rectangle: Rounded Corners 15">
            <a:extLst>
              <a:ext uri="{FF2B5EF4-FFF2-40B4-BE49-F238E27FC236}">
                <a16:creationId xmlns:a16="http://schemas.microsoft.com/office/drawing/2014/main" id="{B85406BC-C4E1-41D7-BDD8-383DE3DD0DF0}"/>
              </a:ext>
            </a:extLst>
          </p:cNvPr>
          <p:cNvSpPr/>
          <p:nvPr/>
        </p:nvSpPr>
        <p:spPr>
          <a:xfrm>
            <a:off x="3935617" y="2316828"/>
            <a:ext cx="2317174" cy="144930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buFontTx/>
              <a:buChar char="-"/>
            </a:pPr>
            <a:r>
              <a:rPr lang="en-US" sz="800" dirty="0">
                <a:solidFill>
                  <a:schemeClr val="tx2"/>
                </a:solidFill>
              </a:rPr>
              <a:t>The team worked extensively on developing the Blueprint Thinking Toolkit section on Stakeholder Assessment and found this a useful exercise to identify viewpoints and possible opportunities for the Valuing Nature team to develop new collaboration opportunities.</a:t>
            </a:r>
          </a:p>
        </p:txBody>
      </p:sp>
      <p:sp>
        <p:nvSpPr>
          <p:cNvPr id="17" name="Rectangle: Rounded Corners 16">
            <a:extLst>
              <a:ext uri="{FF2B5EF4-FFF2-40B4-BE49-F238E27FC236}">
                <a16:creationId xmlns:a16="http://schemas.microsoft.com/office/drawing/2014/main" id="{2347468E-5BA8-4F6B-B4A3-0320E2EA70C6}"/>
              </a:ext>
            </a:extLst>
          </p:cNvPr>
          <p:cNvSpPr/>
          <p:nvPr/>
        </p:nvSpPr>
        <p:spPr>
          <a:xfrm>
            <a:off x="6486674" y="2317056"/>
            <a:ext cx="2317174" cy="1449073"/>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buFontTx/>
              <a:buChar char="-"/>
            </a:pPr>
            <a:r>
              <a:rPr lang="en-US" sz="800" dirty="0">
                <a:solidFill>
                  <a:schemeClr val="tx2"/>
                </a:solidFill>
              </a:rPr>
              <a:t>The team engaged in the planning processes for workshops that were planned for the Army Corps of Engineering and 3M, both valuable new external collaborators.</a:t>
            </a:r>
          </a:p>
          <a:p>
            <a:pPr marL="171450" indent="-171450">
              <a:buFontTx/>
              <a:buChar char="-"/>
            </a:pPr>
            <a:r>
              <a:rPr lang="en-US" sz="800" dirty="0">
                <a:solidFill>
                  <a:schemeClr val="tx2"/>
                </a:solidFill>
              </a:rPr>
              <a:t>They developed blueprint materials with Studio 2020 taking into account the priorities of these stakeholders but in a way that can be leveraged across multiple stakeholders. </a:t>
            </a:r>
          </a:p>
        </p:txBody>
      </p:sp>
      <p:sp>
        <p:nvSpPr>
          <p:cNvPr id="23" name="TextBox 22">
            <a:extLst>
              <a:ext uri="{FF2B5EF4-FFF2-40B4-BE49-F238E27FC236}">
                <a16:creationId xmlns:a16="http://schemas.microsoft.com/office/drawing/2014/main" id="{7348E0A9-222B-423B-B9DD-207D4E4D1E40}"/>
              </a:ext>
            </a:extLst>
          </p:cNvPr>
          <p:cNvSpPr txBox="1"/>
          <p:nvPr/>
        </p:nvSpPr>
        <p:spPr>
          <a:xfrm>
            <a:off x="1322524" y="3892775"/>
            <a:ext cx="6581654" cy="538609"/>
          </a:xfrm>
          <a:prstGeom prst="rect">
            <a:avLst/>
          </a:prstGeom>
          <a:noFill/>
          <a:ln w="38100">
            <a:solidFill>
              <a:srgbClr val="33CC33"/>
            </a:solidFill>
          </a:ln>
        </p:spPr>
        <p:txBody>
          <a:bodyPr wrap="square" lIns="45720" rIns="45720" rtlCol="0">
            <a:noAutofit/>
          </a:bodyPr>
          <a:lstStyle/>
          <a:p>
            <a:r>
              <a:rPr lang="en-US" sz="800" b="1" dirty="0"/>
              <a:t>Stakeholder Mapping Lesson: Stakeholder mapping is an important exercise to make sure you are including out-of-the-box perspectives and possible collaborations. It is an iterative process that requires you to constantly ask, who am I missing, and can lead to valuable new collaborations and solutions.</a:t>
            </a:r>
          </a:p>
        </p:txBody>
      </p:sp>
      <p:sp>
        <p:nvSpPr>
          <p:cNvPr id="6" name="TextBox 5">
            <a:extLst>
              <a:ext uri="{FF2B5EF4-FFF2-40B4-BE49-F238E27FC236}">
                <a16:creationId xmlns:a16="http://schemas.microsoft.com/office/drawing/2014/main" id="{5F948232-50B6-4CC0-9C88-33AD551793CA}"/>
              </a:ext>
            </a:extLst>
          </p:cNvPr>
          <p:cNvSpPr txBox="1"/>
          <p:nvPr/>
        </p:nvSpPr>
        <p:spPr>
          <a:xfrm>
            <a:off x="162004" y="4468678"/>
            <a:ext cx="914400" cy="914400"/>
          </a:xfrm>
          <a:prstGeom prst="rect">
            <a:avLst/>
          </a:prstGeom>
          <a:noFill/>
        </p:spPr>
        <p:txBody>
          <a:bodyPr wrap="none" lIns="45720" rIns="45720" rtlCol="0">
            <a:noAutofit/>
          </a:bodyPr>
          <a:lstStyle/>
          <a:p>
            <a:r>
              <a:rPr lang="en-US" sz="1200" b="1" dirty="0"/>
              <a:t>The following slides show examples of the Valuing Nature Stakeholder Assessment worksheet and blueprint materials.</a:t>
            </a:r>
          </a:p>
        </p:txBody>
      </p:sp>
    </p:spTree>
    <p:extLst>
      <p:ext uri="{BB962C8B-B14F-4D97-AF65-F5344CB8AC3E}">
        <p14:creationId xmlns:p14="http://schemas.microsoft.com/office/powerpoint/2010/main" val="2953295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FFEA9-3136-41AE-9CB4-BDEFA22647DD}"/>
              </a:ext>
            </a:extLst>
          </p:cNvPr>
          <p:cNvSpPr>
            <a:spLocks noGrp="1"/>
          </p:cNvSpPr>
          <p:nvPr>
            <p:ph type="title"/>
          </p:nvPr>
        </p:nvSpPr>
        <p:spPr/>
        <p:txBody>
          <a:bodyPr/>
          <a:lstStyle/>
          <a:p>
            <a:r>
              <a:rPr lang="en-US" dirty="0"/>
              <a:t>Sample Stakeholder Assessment: Valuing Nature</a:t>
            </a:r>
          </a:p>
        </p:txBody>
      </p:sp>
      <p:sp>
        <p:nvSpPr>
          <p:cNvPr id="4" name="Slide Number Placeholder 3">
            <a:extLst>
              <a:ext uri="{FF2B5EF4-FFF2-40B4-BE49-F238E27FC236}">
                <a16:creationId xmlns:a16="http://schemas.microsoft.com/office/drawing/2014/main" id="{B649BCDB-28C6-42A0-A325-E745352AD1FC}"/>
              </a:ext>
            </a:extLst>
          </p:cNvPr>
          <p:cNvSpPr>
            <a:spLocks noGrp="1"/>
          </p:cNvSpPr>
          <p:nvPr>
            <p:ph type="sldNum" sz="quarter" idx="11"/>
          </p:nvPr>
        </p:nvSpPr>
        <p:spPr/>
        <p:txBody>
          <a:bodyPr/>
          <a:lstStyle/>
          <a:p>
            <a:fld id="{B6D1532F-61F1-B941-ACDF-6BC65E0B4055}" type="slidenum">
              <a:rPr lang="en-US" smtClean="0">
                <a:solidFill>
                  <a:srgbClr val="415364">
                    <a:lumMod val="60000"/>
                    <a:lumOff val="40000"/>
                  </a:srgbClr>
                </a:solidFill>
              </a:rPr>
              <a:pPr/>
              <a:t>16</a:t>
            </a:fld>
            <a:endParaRPr lang="en-US" dirty="0">
              <a:solidFill>
                <a:srgbClr val="415364">
                  <a:lumMod val="60000"/>
                  <a:lumOff val="40000"/>
                </a:srgbClr>
              </a:solidFill>
            </a:endParaRPr>
          </a:p>
        </p:txBody>
      </p:sp>
      <p:sp>
        <p:nvSpPr>
          <p:cNvPr id="5" name="Footer Placeholder 4">
            <a:extLst>
              <a:ext uri="{FF2B5EF4-FFF2-40B4-BE49-F238E27FC236}">
                <a16:creationId xmlns:a16="http://schemas.microsoft.com/office/drawing/2014/main" id="{96852C0F-86F8-4F26-B8E7-B1AB1E00554F}"/>
              </a:ext>
            </a:extLst>
          </p:cNvPr>
          <p:cNvSpPr>
            <a:spLocks noGrp="1"/>
          </p:cNvSpPr>
          <p:nvPr>
            <p:ph type="ftr" sz="quarter" idx="10"/>
          </p:nvPr>
        </p:nvSpPr>
        <p:spPr/>
        <p:txBody>
          <a:bodyPr/>
          <a:lstStyle/>
          <a:p>
            <a:r>
              <a:rPr lang="en-US">
                <a:solidFill>
                  <a:srgbClr val="415364">
                    <a:lumMod val="60000"/>
                    <a:lumOff val="40000"/>
                  </a:srgbClr>
                </a:solidFill>
              </a:rPr>
              <a:t>DOW RESTRICTED</a:t>
            </a:r>
            <a:endParaRPr lang="en-US" dirty="0">
              <a:solidFill>
                <a:srgbClr val="415364">
                  <a:lumMod val="60000"/>
                  <a:lumOff val="40000"/>
                </a:srgbClr>
              </a:solidFill>
            </a:endParaRPr>
          </a:p>
        </p:txBody>
      </p:sp>
      <p:pic>
        <p:nvPicPr>
          <p:cNvPr id="7" name="Picture 6">
            <a:extLst>
              <a:ext uri="{FF2B5EF4-FFF2-40B4-BE49-F238E27FC236}">
                <a16:creationId xmlns:a16="http://schemas.microsoft.com/office/drawing/2014/main" id="{7A821A45-28BA-4BF9-AB42-365F5D3B3FF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04811" y="620253"/>
            <a:ext cx="7818462" cy="4138224"/>
          </a:xfrm>
          <a:prstGeom prst="rect">
            <a:avLst/>
          </a:prstGeom>
        </p:spPr>
      </p:pic>
    </p:spTree>
    <p:extLst>
      <p:ext uri="{BB962C8B-B14F-4D97-AF65-F5344CB8AC3E}">
        <p14:creationId xmlns:p14="http://schemas.microsoft.com/office/powerpoint/2010/main" val="806755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 y="0"/>
            <a:ext cx="9141968" cy="5144642"/>
          </a:xfrm>
          <a:prstGeom prst="rect">
            <a:avLst/>
          </a:prstGeom>
        </p:spPr>
      </p:pic>
      <p:sp>
        <p:nvSpPr>
          <p:cNvPr id="5" name="TextBox 4"/>
          <p:cNvSpPr txBox="1"/>
          <p:nvPr/>
        </p:nvSpPr>
        <p:spPr>
          <a:xfrm>
            <a:off x="3516013" y="4344034"/>
            <a:ext cx="3007224" cy="589970"/>
          </a:xfrm>
          <a:prstGeom prst="rect">
            <a:avLst/>
          </a:prstGeom>
          <a:noFill/>
        </p:spPr>
        <p:txBody>
          <a:bodyPr wrap="square" rtlCol="0" anchor="ctr">
            <a:spAutoFit/>
          </a:bodyPr>
          <a:lstStyle/>
          <a:p>
            <a:pPr>
              <a:lnSpc>
                <a:spcPct val="105000"/>
              </a:lnSpc>
            </a:pPr>
            <a:r>
              <a:rPr lang="en-US" sz="1050" b="1" i="1">
                <a:latin typeface="Georgia" panose="02040502050405020303" pitchFamily="18" charset="0"/>
                <a:cs typeface="Gautami" panose="020B0502040204020203" pitchFamily="34" charset="0"/>
              </a:rPr>
              <a:t>1. </a:t>
            </a:r>
            <a:r>
              <a:rPr lang="en-US" sz="1050">
                <a:latin typeface="Arial" panose="020B0604020202020204" pitchFamily="34" charset="0"/>
                <a:cs typeface="Arial" panose="020B0604020202020204" pitchFamily="34" charset="0"/>
              </a:rPr>
              <a:t>Set the vision</a:t>
            </a:r>
          </a:p>
          <a:p>
            <a:pPr>
              <a:lnSpc>
                <a:spcPct val="105000"/>
              </a:lnSpc>
            </a:pPr>
            <a:r>
              <a:rPr lang="en-US" sz="1050" b="1" i="1">
                <a:latin typeface="Georgia" panose="02040502050405020303" pitchFamily="18" charset="0"/>
                <a:cs typeface="Gautami" panose="020B0502040204020203" pitchFamily="34" charset="0"/>
              </a:rPr>
              <a:t>2. </a:t>
            </a:r>
            <a:r>
              <a:rPr lang="en-US" sz="1050">
                <a:latin typeface="Arial" panose="020B0604020202020204" pitchFamily="34" charset="0"/>
                <a:cs typeface="Arial" panose="020B0604020202020204" pitchFamily="34" charset="0"/>
              </a:rPr>
              <a:t>Build awareness</a:t>
            </a:r>
          </a:p>
          <a:p>
            <a:pPr>
              <a:lnSpc>
                <a:spcPct val="105000"/>
              </a:lnSpc>
            </a:pPr>
            <a:r>
              <a:rPr lang="en-US" sz="1050" b="1" i="1">
                <a:latin typeface="Georgia" panose="02040502050405020303" pitchFamily="18" charset="0"/>
                <a:cs typeface="Gautami" panose="020B0502040204020203" pitchFamily="34" charset="0"/>
              </a:rPr>
              <a:t>3.</a:t>
            </a:r>
            <a:r>
              <a:rPr lang="en-US" sz="1050">
                <a:latin typeface="Arial" panose="020B0604020202020204" pitchFamily="34" charset="0"/>
                <a:cs typeface="Arial" panose="020B0604020202020204" pitchFamily="34" charset="0"/>
              </a:rPr>
              <a:t> Embed tools</a:t>
            </a:r>
          </a:p>
        </p:txBody>
      </p:sp>
      <p:sp>
        <p:nvSpPr>
          <p:cNvPr id="6" name="TextBox 5"/>
          <p:cNvSpPr txBox="1"/>
          <p:nvPr/>
        </p:nvSpPr>
        <p:spPr>
          <a:xfrm>
            <a:off x="6136776" y="4344034"/>
            <a:ext cx="3007224" cy="589970"/>
          </a:xfrm>
          <a:prstGeom prst="rect">
            <a:avLst/>
          </a:prstGeom>
          <a:noFill/>
        </p:spPr>
        <p:txBody>
          <a:bodyPr wrap="square" rtlCol="0" anchor="ctr">
            <a:spAutoFit/>
          </a:bodyPr>
          <a:lstStyle/>
          <a:p>
            <a:pPr>
              <a:lnSpc>
                <a:spcPct val="105000"/>
              </a:lnSpc>
            </a:pPr>
            <a:r>
              <a:rPr lang="en-US" sz="1050" b="1" i="1">
                <a:latin typeface="Georgia" panose="02040502050405020303" pitchFamily="18" charset="0"/>
                <a:cs typeface="Gautami" panose="020B0502040204020203" pitchFamily="34" charset="0"/>
              </a:rPr>
              <a:t>4. </a:t>
            </a:r>
            <a:r>
              <a:rPr lang="en-US" sz="1050">
                <a:latin typeface="Arial" panose="020B0604020202020204" pitchFamily="34" charset="0"/>
                <a:cs typeface="Arial" panose="020B0604020202020204" pitchFamily="34" charset="0"/>
              </a:rPr>
              <a:t>Collaborate externally</a:t>
            </a:r>
          </a:p>
          <a:p>
            <a:pPr>
              <a:lnSpc>
                <a:spcPct val="105000"/>
              </a:lnSpc>
            </a:pPr>
            <a:r>
              <a:rPr lang="en-US" sz="1050" b="1" i="1">
                <a:latin typeface="Georgia" panose="02040502050405020303" pitchFamily="18" charset="0"/>
                <a:cs typeface="Gautami" panose="020B0502040204020203" pitchFamily="34" charset="0"/>
              </a:rPr>
              <a:t>5. </a:t>
            </a:r>
            <a:r>
              <a:rPr lang="en-US" sz="1050">
                <a:latin typeface="Arial" panose="020B0604020202020204" pitchFamily="34" charset="0"/>
                <a:cs typeface="Arial" panose="020B0604020202020204" pitchFamily="34" charset="0"/>
              </a:rPr>
              <a:t>Track progress</a:t>
            </a:r>
          </a:p>
          <a:p>
            <a:pPr>
              <a:lnSpc>
                <a:spcPct val="105000"/>
              </a:lnSpc>
            </a:pPr>
            <a:r>
              <a:rPr lang="en-US" sz="1050" b="1" i="1">
                <a:latin typeface="Georgia" panose="02040502050405020303" pitchFamily="18" charset="0"/>
                <a:cs typeface="Gautami" panose="020B0502040204020203" pitchFamily="34" charset="0"/>
              </a:rPr>
              <a:t>6.</a:t>
            </a:r>
            <a:r>
              <a:rPr lang="en-US" sz="1050">
                <a:latin typeface="Arial" panose="020B0604020202020204" pitchFamily="34" charset="0"/>
                <a:cs typeface="Arial" panose="020B0604020202020204" pitchFamily="34" charset="0"/>
              </a:rPr>
              <a:t> Inspire &amp; grow</a:t>
            </a:r>
          </a:p>
        </p:txBody>
      </p:sp>
      <p:sp>
        <p:nvSpPr>
          <p:cNvPr id="7" name="TextBox 6"/>
          <p:cNvSpPr txBox="1"/>
          <p:nvPr/>
        </p:nvSpPr>
        <p:spPr>
          <a:xfrm>
            <a:off x="365605" y="4383837"/>
            <a:ext cx="1999588" cy="535531"/>
          </a:xfrm>
          <a:prstGeom prst="rect">
            <a:avLst/>
          </a:prstGeom>
          <a:noFill/>
        </p:spPr>
        <p:txBody>
          <a:bodyPr wrap="square" rtlCol="0" anchor="ctr">
            <a:spAutoFit/>
          </a:bodyPr>
          <a:lstStyle/>
          <a:p>
            <a:pPr algn="ctr">
              <a:lnSpc>
                <a:spcPct val="80000"/>
              </a:lnSpc>
            </a:pPr>
            <a:r>
              <a:rPr lang="en-US" b="1" i="1">
                <a:solidFill>
                  <a:schemeClr val="bg1"/>
                </a:solidFill>
                <a:latin typeface="Georgia" panose="02040502050405020303" pitchFamily="18" charset="0"/>
                <a:cs typeface="Gautami" panose="020B0502040204020203" pitchFamily="34" charset="0"/>
              </a:rPr>
              <a:t>Six steps of</a:t>
            </a:r>
          </a:p>
          <a:p>
            <a:pPr algn="ctr">
              <a:lnSpc>
                <a:spcPct val="80000"/>
              </a:lnSpc>
            </a:pPr>
            <a:r>
              <a:rPr lang="en-US">
                <a:solidFill>
                  <a:schemeClr val="bg1"/>
                </a:solidFill>
                <a:latin typeface="Arial" panose="020B0604020202020204" pitchFamily="34" charset="0"/>
                <a:cs typeface="Arial" panose="020B0604020202020204" pitchFamily="34" charset="0"/>
              </a:rPr>
              <a:t>valuing nature</a:t>
            </a:r>
          </a:p>
        </p:txBody>
      </p:sp>
    </p:spTree>
    <p:extLst>
      <p:ext uri="{BB962C8B-B14F-4D97-AF65-F5344CB8AC3E}">
        <p14:creationId xmlns:p14="http://schemas.microsoft.com/office/powerpoint/2010/main" val="3473238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4427220" y="541020"/>
            <a:ext cx="4716780" cy="4602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39174" cy="5140355"/>
          </a:xfrm>
          <a:prstGeom prst="rect">
            <a:avLst/>
          </a:prstGeom>
        </p:spPr>
      </p:pic>
      <p:sp>
        <p:nvSpPr>
          <p:cNvPr id="23" name="Freeform 22"/>
          <p:cNvSpPr/>
          <p:nvPr/>
        </p:nvSpPr>
        <p:spPr>
          <a:xfrm>
            <a:off x="1565791" y="3562303"/>
            <a:ext cx="200144" cy="142922"/>
          </a:xfrm>
          <a:custGeom>
            <a:avLst/>
            <a:gdLst>
              <a:gd name="connsiteX0" fmla="*/ 33178 w 266858"/>
              <a:gd name="connsiteY0" fmla="*/ 147383 h 190563"/>
              <a:gd name="connsiteX1" fmla="*/ 45878 w 266858"/>
              <a:gd name="connsiteY1" fmla="*/ 155003 h 190563"/>
              <a:gd name="connsiteX2" fmla="*/ 43338 w 266858"/>
              <a:gd name="connsiteY2" fmla="*/ 144843 h 190563"/>
              <a:gd name="connsiteX3" fmla="*/ 40798 w 266858"/>
              <a:gd name="connsiteY3" fmla="*/ 132143 h 190563"/>
              <a:gd name="connsiteX4" fmla="*/ 38258 w 266858"/>
              <a:gd name="connsiteY4" fmla="*/ 139763 h 190563"/>
              <a:gd name="connsiteX5" fmla="*/ 23018 w 266858"/>
              <a:gd name="connsiteY5" fmla="*/ 134683 h 190563"/>
              <a:gd name="connsiteX6" fmla="*/ 5238 w 266858"/>
              <a:gd name="connsiteY6" fmla="*/ 129603 h 190563"/>
              <a:gd name="connsiteX7" fmla="*/ 158 w 266858"/>
              <a:gd name="connsiteY7" fmla="*/ 114363 h 190563"/>
              <a:gd name="connsiteX8" fmla="*/ 7778 w 266858"/>
              <a:gd name="connsiteY8" fmla="*/ 86423 h 190563"/>
              <a:gd name="connsiteX9" fmla="*/ 12858 w 266858"/>
              <a:gd name="connsiteY9" fmla="*/ 78803 h 190563"/>
              <a:gd name="connsiteX10" fmla="*/ 20478 w 266858"/>
              <a:gd name="connsiteY10" fmla="*/ 73723 h 190563"/>
              <a:gd name="connsiteX11" fmla="*/ 25558 w 266858"/>
              <a:gd name="connsiteY11" fmla="*/ 66103 h 190563"/>
              <a:gd name="connsiteX12" fmla="*/ 33178 w 266858"/>
              <a:gd name="connsiteY12" fmla="*/ 63563 h 190563"/>
              <a:gd name="connsiteX13" fmla="*/ 40798 w 266858"/>
              <a:gd name="connsiteY13" fmla="*/ 58483 h 190563"/>
              <a:gd name="connsiteX14" fmla="*/ 45878 w 266858"/>
              <a:gd name="connsiteY14" fmla="*/ 50863 h 190563"/>
              <a:gd name="connsiteX15" fmla="*/ 53498 w 266858"/>
              <a:gd name="connsiteY15" fmla="*/ 48323 h 190563"/>
              <a:gd name="connsiteX16" fmla="*/ 43338 w 266858"/>
              <a:gd name="connsiteY16" fmla="*/ 50863 h 190563"/>
              <a:gd name="connsiteX17" fmla="*/ 28098 w 266858"/>
              <a:gd name="connsiteY17" fmla="*/ 66103 h 190563"/>
              <a:gd name="connsiteX18" fmla="*/ 7778 w 266858"/>
              <a:gd name="connsiteY18" fmla="*/ 81343 h 190563"/>
              <a:gd name="connsiteX19" fmla="*/ 158 w 266858"/>
              <a:gd name="connsiteY19" fmla="*/ 88963 h 190563"/>
              <a:gd name="connsiteX20" fmla="*/ 7778 w 266858"/>
              <a:gd name="connsiteY20" fmla="*/ 86423 h 190563"/>
              <a:gd name="connsiteX21" fmla="*/ 23018 w 266858"/>
              <a:gd name="connsiteY21" fmla="*/ 73723 h 190563"/>
              <a:gd name="connsiteX22" fmla="*/ 40798 w 266858"/>
              <a:gd name="connsiteY22" fmla="*/ 63563 h 190563"/>
              <a:gd name="connsiteX23" fmla="*/ 48418 w 266858"/>
              <a:gd name="connsiteY23" fmla="*/ 55943 h 190563"/>
              <a:gd name="connsiteX24" fmla="*/ 63658 w 266858"/>
              <a:gd name="connsiteY24" fmla="*/ 48323 h 190563"/>
              <a:gd name="connsiteX25" fmla="*/ 71278 w 266858"/>
              <a:gd name="connsiteY25" fmla="*/ 40703 h 190563"/>
              <a:gd name="connsiteX26" fmla="*/ 78898 w 266858"/>
              <a:gd name="connsiteY26" fmla="*/ 38163 h 190563"/>
              <a:gd name="connsiteX27" fmla="*/ 99218 w 266858"/>
              <a:gd name="connsiteY27" fmla="*/ 30543 h 190563"/>
              <a:gd name="connsiteX28" fmla="*/ 109378 w 266858"/>
              <a:gd name="connsiteY28" fmla="*/ 28003 h 190563"/>
              <a:gd name="connsiteX29" fmla="*/ 134778 w 266858"/>
              <a:gd name="connsiteY29" fmla="*/ 20383 h 190563"/>
              <a:gd name="connsiteX30" fmla="*/ 147478 w 266858"/>
              <a:gd name="connsiteY30" fmla="*/ 17843 h 190563"/>
              <a:gd name="connsiteX31" fmla="*/ 167798 w 266858"/>
              <a:gd name="connsiteY31" fmla="*/ 15303 h 190563"/>
              <a:gd name="connsiteX32" fmla="*/ 122078 w 266858"/>
              <a:gd name="connsiteY32" fmla="*/ 20383 h 190563"/>
              <a:gd name="connsiteX33" fmla="*/ 106838 w 266858"/>
              <a:gd name="connsiteY33" fmla="*/ 25463 h 190563"/>
              <a:gd name="connsiteX34" fmla="*/ 86518 w 266858"/>
              <a:gd name="connsiteY34" fmla="*/ 30543 h 190563"/>
              <a:gd name="connsiteX35" fmla="*/ 78898 w 266858"/>
              <a:gd name="connsiteY35" fmla="*/ 35623 h 190563"/>
              <a:gd name="connsiteX36" fmla="*/ 86518 w 266858"/>
              <a:gd name="connsiteY36" fmla="*/ 33083 h 190563"/>
              <a:gd name="connsiteX37" fmla="*/ 94138 w 266858"/>
              <a:gd name="connsiteY37" fmla="*/ 28003 h 190563"/>
              <a:gd name="connsiteX38" fmla="*/ 114458 w 266858"/>
              <a:gd name="connsiteY38" fmla="*/ 17843 h 190563"/>
              <a:gd name="connsiteX39" fmla="*/ 122078 w 266858"/>
              <a:gd name="connsiteY39" fmla="*/ 12763 h 190563"/>
              <a:gd name="connsiteX40" fmla="*/ 129698 w 266858"/>
              <a:gd name="connsiteY40" fmla="*/ 10223 h 190563"/>
              <a:gd name="connsiteX41" fmla="*/ 198278 w 266858"/>
              <a:gd name="connsiteY41" fmla="*/ 2603 h 190563"/>
              <a:gd name="connsiteX42" fmla="*/ 205898 w 266858"/>
              <a:gd name="connsiteY42" fmla="*/ 63 h 190563"/>
              <a:gd name="connsiteX43" fmla="*/ 266858 w 266858"/>
              <a:gd name="connsiteY43" fmla="*/ 5143 h 190563"/>
              <a:gd name="connsiteX44" fmla="*/ 264318 w 266858"/>
              <a:gd name="connsiteY44" fmla="*/ 43243 h 190563"/>
              <a:gd name="connsiteX45" fmla="*/ 251618 w 266858"/>
              <a:gd name="connsiteY45" fmla="*/ 66103 h 190563"/>
              <a:gd name="connsiteX46" fmla="*/ 246538 w 266858"/>
              <a:gd name="connsiteY46" fmla="*/ 73723 h 190563"/>
              <a:gd name="connsiteX47" fmla="*/ 241458 w 266858"/>
              <a:gd name="connsiteY47" fmla="*/ 81343 h 190563"/>
              <a:gd name="connsiteX48" fmla="*/ 238918 w 266858"/>
              <a:gd name="connsiteY48" fmla="*/ 88963 h 190563"/>
              <a:gd name="connsiteX49" fmla="*/ 231298 w 266858"/>
              <a:gd name="connsiteY49" fmla="*/ 96583 h 190563"/>
              <a:gd name="connsiteX50" fmla="*/ 218598 w 266858"/>
              <a:gd name="connsiteY50" fmla="*/ 119443 h 190563"/>
              <a:gd name="connsiteX51" fmla="*/ 213518 w 266858"/>
              <a:gd name="connsiteY51" fmla="*/ 127063 h 190563"/>
              <a:gd name="connsiteX52" fmla="*/ 208438 w 266858"/>
              <a:gd name="connsiteY52" fmla="*/ 134683 h 190563"/>
              <a:gd name="connsiteX53" fmla="*/ 200818 w 266858"/>
              <a:gd name="connsiteY53" fmla="*/ 142303 h 190563"/>
              <a:gd name="connsiteX54" fmla="*/ 195738 w 266858"/>
              <a:gd name="connsiteY54" fmla="*/ 149923 h 190563"/>
              <a:gd name="connsiteX55" fmla="*/ 188118 w 266858"/>
              <a:gd name="connsiteY55" fmla="*/ 152463 h 190563"/>
              <a:gd name="connsiteX56" fmla="*/ 172878 w 266858"/>
              <a:gd name="connsiteY56" fmla="*/ 162623 h 190563"/>
              <a:gd name="connsiteX57" fmla="*/ 165258 w 266858"/>
              <a:gd name="connsiteY57" fmla="*/ 167703 h 190563"/>
              <a:gd name="connsiteX58" fmla="*/ 157638 w 266858"/>
              <a:gd name="connsiteY58" fmla="*/ 170243 h 190563"/>
              <a:gd name="connsiteX59" fmla="*/ 150018 w 266858"/>
              <a:gd name="connsiteY59" fmla="*/ 175323 h 190563"/>
              <a:gd name="connsiteX60" fmla="*/ 142398 w 266858"/>
              <a:gd name="connsiteY60" fmla="*/ 177863 h 190563"/>
              <a:gd name="connsiteX61" fmla="*/ 127158 w 266858"/>
              <a:gd name="connsiteY61" fmla="*/ 185483 h 190563"/>
              <a:gd name="connsiteX62" fmla="*/ 91598 w 266858"/>
              <a:gd name="connsiteY62" fmla="*/ 190563 h 190563"/>
              <a:gd name="connsiteX63" fmla="*/ 61118 w 266858"/>
              <a:gd name="connsiteY63" fmla="*/ 188023 h 190563"/>
              <a:gd name="connsiteX64" fmla="*/ 50958 w 266858"/>
              <a:gd name="connsiteY64" fmla="*/ 185483 h 190563"/>
              <a:gd name="connsiteX65" fmla="*/ 33178 w 266858"/>
              <a:gd name="connsiteY65" fmla="*/ 182943 h 190563"/>
              <a:gd name="connsiteX66" fmla="*/ 25558 w 266858"/>
              <a:gd name="connsiteY66" fmla="*/ 180403 h 190563"/>
              <a:gd name="connsiteX67" fmla="*/ 10318 w 266858"/>
              <a:gd name="connsiteY67" fmla="*/ 172783 h 190563"/>
              <a:gd name="connsiteX68" fmla="*/ 33178 w 266858"/>
              <a:gd name="connsiteY68" fmla="*/ 147383 h 190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66858" h="190563">
                <a:moveTo>
                  <a:pt x="33178" y="147383"/>
                </a:moveTo>
                <a:cubicBezTo>
                  <a:pt x="39105" y="144420"/>
                  <a:pt x="41089" y="156200"/>
                  <a:pt x="45878" y="155003"/>
                </a:cubicBezTo>
                <a:cubicBezTo>
                  <a:pt x="49265" y="154156"/>
                  <a:pt x="44095" y="148251"/>
                  <a:pt x="43338" y="144843"/>
                </a:cubicBezTo>
                <a:cubicBezTo>
                  <a:pt x="42401" y="140629"/>
                  <a:pt x="41645" y="136376"/>
                  <a:pt x="40798" y="132143"/>
                </a:cubicBezTo>
                <a:cubicBezTo>
                  <a:pt x="39951" y="134683"/>
                  <a:pt x="40908" y="139384"/>
                  <a:pt x="38258" y="139763"/>
                </a:cubicBezTo>
                <a:cubicBezTo>
                  <a:pt x="32957" y="140520"/>
                  <a:pt x="28213" y="135982"/>
                  <a:pt x="23018" y="134683"/>
                </a:cubicBezTo>
                <a:cubicBezTo>
                  <a:pt x="10261" y="131494"/>
                  <a:pt x="16170" y="133247"/>
                  <a:pt x="5238" y="129603"/>
                </a:cubicBezTo>
                <a:cubicBezTo>
                  <a:pt x="3545" y="124523"/>
                  <a:pt x="-892" y="119614"/>
                  <a:pt x="158" y="114363"/>
                </a:cubicBezTo>
                <a:cubicBezTo>
                  <a:pt x="1521" y="107547"/>
                  <a:pt x="4095" y="91947"/>
                  <a:pt x="7778" y="86423"/>
                </a:cubicBezTo>
                <a:cubicBezTo>
                  <a:pt x="9471" y="83883"/>
                  <a:pt x="10699" y="80962"/>
                  <a:pt x="12858" y="78803"/>
                </a:cubicBezTo>
                <a:cubicBezTo>
                  <a:pt x="15017" y="76644"/>
                  <a:pt x="17938" y="75416"/>
                  <a:pt x="20478" y="73723"/>
                </a:cubicBezTo>
                <a:cubicBezTo>
                  <a:pt x="22171" y="71183"/>
                  <a:pt x="23174" y="68010"/>
                  <a:pt x="25558" y="66103"/>
                </a:cubicBezTo>
                <a:cubicBezTo>
                  <a:pt x="27649" y="64430"/>
                  <a:pt x="30783" y="64760"/>
                  <a:pt x="33178" y="63563"/>
                </a:cubicBezTo>
                <a:cubicBezTo>
                  <a:pt x="35908" y="62198"/>
                  <a:pt x="38258" y="60176"/>
                  <a:pt x="40798" y="58483"/>
                </a:cubicBezTo>
                <a:cubicBezTo>
                  <a:pt x="42491" y="55943"/>
                  <a:pt x="43494" y="52770"/>
                  <a:pt x="45878" y="50863"/>
                </a:cubicBezTo>
                <a:cubicBezTo>
                  <a:pt x="47969" y="49190"/>
                  <a:pt x="56175" y="48323"/>
                  <a:pt x="53498" y="48323"/>
                </a:cubicBezTo>
                <a:cubicBezTo>
                  <a:pt x="50007" y="48323"/>
                  <a:pt x="46725" y="50016"/>
                  <a:pt x="43338" y="50863"/>
                </a:cubicBezTo>
                <a:cubicBezTo>
                  <a:pt x="38258" y="55943"/>
                  <a:pt x="33845" y="61792"/>
                  <a:pt x="28098" y="66103"/>
                </a:cubicBezTo>
                <a:cubicBezTo>
                  <a:pt x="21325" y="71183"/>
                  <a:pt x="13765" y="75356"/>
                  <a:pt x="7778" y="81343"/>
                </a:cubicBezTo>
                <a:cubicBezTo>
                  <a:pt x="5238" y="83883"/>
                  <a:pt x="158" y="85371"/>
                  <a:pt x="158" y="88963"/>
                </a:cubicBezTo>
                <a:cubicBezTo>
                  <a:pt x="158" y="91640"/>
                  <a:pt x="5383" y="87620"/>
                  <a:pt x="7778" y="86423"/>
                </a:cubicBezTo>
                <a:cubicBezTo>
                  <a:pt x="17238" y="81693"/>
                  <a:pt x="14592" y="80745"/>
                  <a:pt x="23018" y="73723"/>
                </a:cubicBezTo>
                <a:cubicBezTo>
                  <a:pt x="37416" y="61724"/>
                  <a:pt x="23408" y="75985"/>
                  <a:pt x="40798" y="63563"/>
                </a:cubicBezTo>
                <a:cubicBezTo>
                  <a:pt x="43721" y="61475"/>
                  <a:pt x="45658" y="58243"/>
                  <a:pt x="48418" y="55943"/>
                </a:cubicBezTo>
                <a:cubicBezTo>
                  <a:pt x="54983" y="50472"/>
                  <a:pt x="56021" y="50869"/>
                  <a:pt x="63658" y="48323"/>
                </a:cubicBezTo>
                <a:cubicBezTo>
                  <a:pt x="66198" y="45783"/>
                  <a:pt x="68289" y="42696"/>
                  <a:pt x="71278" y="40703"/>
                </a:cubicBezTo>
                <a:cubicBezTo>
                  <a:pt x="73506" y="39218"/>
                  <a:pt x="76382" y="39078"/>
                  <a:pt x="78898" y="38163"/>
                </a:cubicBezTo>
                <a:cubicBezTo>
                  <a:pt x="85696" y="35691"/>
                  <a:pt x="92355" y="32831"/>
                  <a:pt x="99218" y="30543"/>
                </a:cubicBezTo>
                <a:cubicBezTo>
                  <a:pt x="102530" y="29439"/>
                  <a:pt x="106034" y="29006"/>
                  <a:pt x="109378" y="28003"/>
                </a:cubicBezTo>
                <a:cubicBezTo>
                  <a:pt x="127469" y="22576"/>
                  <a:pt x="119724" y="23728"/>
                  <a:pt x="134778" y="20383"/>
                </a:cubicBezTo>
                <a:cubicBezTo>
                  <a:pt x="138992" y="19446"/>
                  <a:pt x="143211" y="18499"/>
                  <a:pt x="147478" y="17843"/>
                </a:cubicBezTo>
                <a:cubicBezTo>
                  <a:pt x="154225" y="16805"/>
                  <a:pt x="174624" y="15303"/>
                  <a:pt x="167798" y="15303"/>
                </a:cubicBezTo>
                <a:cubicBezTo>
                  <a:pt x="160749" y="15303"/>
                  <a:pt x="132946" y="17666"/>
                  <a:pt x="122078" y="20383"/>
                </a:cubicBezTo>
                <a:cubicBezTo>
                  <a:pt x="116883" y="21682"/>
                  <a:pt x="112033" y="24164"/>
                  <a:pt x="106838" y="25463"/>
                </a:cubicBezTo>
                <a:lnTo>
                  <a:pt x="86518" y="30543"/>
                </a:lnTo>
                <a:cubicBezTo>
                  <a:pt x="83978" y="32236"/>
                  <a:pt x="78898" y="32570"/>
                  <a:pt x="78898" y="35623"/>
                </a:cubicBezTo>
                <a:cubicBezTo>
                  <a:pt x="78898" y="38300"/>
                  <a:pt x="84123" y="34280"/>
                  <a:pt x="86518" y="33083"/>
                </a:cubicBezTo>
                <a:cubicBezTo>
                  <a:pt x="89248" y="31718"/>
                  <a:pt x="91654" y="29777"/>
                  <a:pt x="94138" y="28003"/>
                </a:cubicBezTo>
                <a:cubicBezTo>
                  <a:pt x="108087" y="18039"/>
                  <a:pt x="99369" y="21615"/>
                  <a:pt x="114458" y="17843"/>
                </a:cubicBezTo>
                <a:cubicBezTo>
                  <a:pt x="116998" y="16150"/>
                  <a:pt x="119348" y="14128"/>
                  <a:pt x="122078" y="12763"/>
                </a:cubicBezTo>
                <a:cubicBezTo>
                  <a:pt x="124473" y="11566"/>
                  <a:pt x="127089" y="10825"/>
                  <a:pt x="129698" y="10223"/>
                </a:cubicBezTo>
                <a:cubicBezTo>
                  <a:pt x="162161" y="2732"/>
                  <a:pt x="158293" y="4955"/>
                  <a:pt x="198278" y="2603"/>
                </a:cubicBezTo>
                <a:cubicBezTo>
                  <a:pt x="200818" y="1756"/>
                  <a:pt x="203221" y="63"/>
                  <a:pt x="205898" y="63"/>
                </a:cubicBezTo>
                <a:cubicBezTo>
                  <a:pt x="249327" y="63"/>
                  <a:pt x="242485" y="-950"/>
                  <a:pt x="266858" y="5143"/>
                </a:cubicBezTo>
                <a:cubicBezTo>
                  <a:pt x="266011" y="17843"/>
                  <a:pt x="265724" y="30593"/>
                  <a:pt x="264318" y="43243"/>
                </a:cubicBezTo>
                <a:cubicBezTo>
                  <a:pt x="263424" y="51290"/>
                  <a:pt x="255107" y="60869"/>
                  <a:pt x="251618" y="66103"/>
                </a:cubicBezTo>
                <a:lnTo>
                  <a:pt x="246538" y="73723"/>
                </a:lnTo>
                <a:cubicBezTo>
                  <a:pt x="244845" y="76263"/>
                  <a:pt x="242423" y="78447"/>
                  <a:pt x="241458" y="81343"/>
                </a:cubicBezTo>
                <a:cubicBezTo>
                  <a:pt x="240611" y="83883"/>
                  <a:pt x="240403" y="86735"/>
                  <a:pt x="238918" y="88963"/>
                </a:cubicBezTo>
                <a:cubicBezTo>
                  <a:pt x="236925" y="91952"/>
                  <a:pt x="233838" y="94043"/>
                  <a:pt x="231298" y="96583"/>
                </a:cubicBezTo>
                <a:cubicBezTo>
                  <a:pt x="226827" y="109995"/>
                  <a:pt x="230243" y="101975"/>
                  <a:pt x="218598" y="119443"/>
                </a:cubicBezTo>
                <a:lnTo>
                  <a:pt x="213518" y="127063"/>
                </a:lnTo>
                <a:cubicBezTo>
                  <a:pt x="211825" y="129603"/>
                  <a:pt x="210597" y="132524"/>
                  <a:pt x="208438" y="134683"/>
                </a:cubicBezTo>
                <a:cubicBezTo>
                  <a:pt x="205898" y="137223"/>
                  <a:pt x="203118" y="139543"/>
                  <a:pt x="200818" y="142303"/>
                </a:cubicBezTo>
                <a:cubicBezTo>
                  <a:pt x="198864" y="144648"/>
                  <a:pt x="198122" y="148016"/>
                  <a:pt x="195738" y="149923"/>
                </a:cubicBezTo>
                <a:cubicBezTo>
                  <a:pt x="193647" y="151596"/>
                  <a:pt x="190458" y="151163"/>
                  <a:pt x="188118" y="152463"/>
                </a:cubicBezTo>
                <a:cubicBezTo>
                  <a:pt x="182781" y="155428"/>
                  <a:pt x="177958" y="159236"/>
                  <a:pt x="172878" y="162623"/>
                </a:cubicBezTo>
                <a:cubicBezTo>
                  <a:pt x="170338" y="164316"/>
                  <a:pt x="168154" y="166738"/>
                  <a:pt x="165258" y="167703"/>
                </a:cubicBezTo>
                <a:cubicBezTo>
                  <a:pt x="162718" y="168550"/>
                  <a:pt x="160033" y="169046"/>
                  <a:pt x="157638" y="170243"/>
                </a:cubicBezTo>
                <a:cubicBezTo>
                  <a:pt x="154908" y="171608"/>
                  <a:pt x="152748" y="173958"/>
                  <a:pt x="150018" y="175323"/>
                </a:cubicBezTo>
                <a:cubicBezTo>
                  <a:pt x="147623" y="176520"/>
                  <a:pt x="144793" y="176666"/>
                  <a:pt x="142398" y="177863"/>
                </a:cubicBezTo>
                <a:cubicBezTo>
                  <a:pt x="127555" y="185284"/>
                  <a:pt x="142055" y="181227"/>
                  <a:pt x="127158" y="185483"/>
                </a:cubicBezTo>
                <a:cubicBezTo>
                  <a:pt x="112284" y="189733"/>
                  <a:pt x="111840" y="188539"/>
                  <a:pt x="91598" y="190563"/>
                </a:cubicBezTo>
                <a:cubicBezTo>
                  <a:pt x="81438" y="189716"/>
                  <a:pt x="71234" y="189288"/>
                  <a:pt x="61118" y="188023"/>
                </a:cubicBezTo>
                <a:cubicBezTo>
                  <a:pt x="57654" y="187590"/>
                  <a:pt x="54393" y="186107"/>
                  <a:pt x="50958" y="185483"/>
                </a:cubicBezTo>
                <a:cubicBezTo>
                  <a:pt x="45068" y="184412"/>
                  <a:pt x="39105" y="183790"/>
                  <a:pt x="33178" y="182943"/>
                </a:cubicBezTo>
                <a:cubicBezTo>
                  <a:pt x="30638" y="182096"/>
                  <a:pt x="27953" y="181600"/>
                  <a:pt x="25558" y="180403"/>
                </a:cubicBezTo>
                <a:cubicBezTo>
                  <a:pt x="5863" y="170555"/>
                  <a:pt x="29471" y="179167"/>
                  <a:pt x="10318" y="172783"/>
                </a:cubicBezTo>
                <a:cubicBezTo>
                  <a:pt x="7021" y="162891"/>
                  <a:pt x="27251" y="150346"/>
                  <a:pt x="33178" y="147383"/>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p:cNvSpPr/>
          <p:nvPr/>
        </p:nvSpPr>
        <p:spPr>
          <a:xfrm>
            <a:off x="2509646" y="2081560"/>
            <a:ext cx="6511935" cy="980381"/>
          </a:xfrm>
          <a:prstGeom prst="rect">
            <a:avLst/>
          </a:prstGeom>
          <a:solidFill>
            <a:srgbClr val="FFFFFF">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extBox 18"/>
          <p:cNvSpPr txBox="1"/>
          <p:nvPr/>
        </p:nvSpPr>
        <p:spPr>
          <a:xfrm>
            <a:off x="3955409" y="2143811"/>
            <a:ext cx="4884684" cy="761812"/>
          </a:xfrm>
          <a:prstGeom prst="rect">
            <a:avLst/>
          </a:prstGeom>
          <a:noFill/>
        </p:spPr>
        <p:txBody>
          <a:bodyPr wrap="square" rtlCol="0" anchor="ctr">
            <a:spAutoFit/>
          </a:bodyPr>
          <a:lstStyle/>
          <a:p>
            <a:pPr>
              <a:lnSpc>
                <a:spcPct val="105000"/>
              </a:lnSpc>
            </a:pPr>
            <a:r>
              <a:rPr lang="en-US" sz="900" b="1" i="1" dirty="0">
                <a:latin typeface="Georgia" panose="02040502050405020303" pitchFamily="18" charset="0"/>
                <a:cs typeface="Arial" panose="020B0604020202020204" pitchFamily="34" charset="0"/>
              </a:rPr>
              <a:t>Valuing Nature Can Be Simple.</a:t>
            </a:r>
          </a:p>
          <a:p>
            <a:pPr>
              <a:lnSpc>
                <a:spcPct val="105000"/>
              </a:lnSpc>
            </a:pPr>
            <a:r>
              <a:rPr lang="en-US" sz="825" dirty="0">
                <a:latin typeface="Arial" panose="020B0604020202020204" pitchFamily="34" charset="0"/>
                <a:cs typeface="Arial" panose="020B0604020202020204" pitchFamily="34" charset="0"/>
              </a:rPr>
              <a:t>The Oyster Creek Water Recycle project contributed </a:t>
            </a:r>
            <a:r>
              <a:rPr lang="en-US" sz="825" b="1" dirty="0">
                <a:latin typeface="Arial" panose="020B0604020202020204" pitchFamily="34" charset="0"/>
                <a:cs typeface="Arial" panose="020B0604020202020204" pitchFamily="34" charset="0"/>
              </a:rPr>
              <a:t>$694,000</a:t>
            </a:r>
            <a:r>
              <a:rPr lang="en-US" sz="825" dirty="0">
                <a:latin typeface="Arial" panose="020B0604020202020204" pitchFamily="34" charset="0"/>
                <a:cs typeface="Arial" panose="020B0604020202020204" pitchFamily="34" charset="0"/>
              </a:rPr>
              <a:t> in net present value.  It was a simple piping change that diverts 600 gallons per minute of water from discharge to recycle. Not only did this result in an increase in water supply resiliency, but it reduced freshwater intensity and demand on the Brazos River basin (a win for Dow, a win for Nature)</a:t>
            </a:r>
          </a:p>
        </p:txBody>
      </p:sp>
      <p:sp>
        <p:nvSpPr>
          <p:cNvPr id="29" name="Rounded Rectangle 28"/>
          <p:cNvSpPr/>
          <p:nvPr/>
        </p:nvSpPr>
        <p:spPr>
          <a:xfrm>
            <a:off x="199931" y="4717574"/>
            <a:ext cx="1173480" cy="23622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TextBox 29"/>
          <p:cNvSpPr txBox="1"/>
          <p:nvPr/>
        </p:nvSpPr>
        <p:spPr>
          <a:xfrm>
            <a:off x="218981" y="4732654"/>
            <a:ext cx="1127760" cy="216470"/>
          </a:xfrm>
          <a:prstGeom prst="rect">
            <a:avLst/>
          </a:prstGeom>
          <a:noFill/>
        </p:spPr>
        <p:txBody>
          <a:bodyPr wrap="square" rtlCol="0" anchor="ctr">
            <a:spAutoFit/>
          </a:bodyPr>
          <a:lstStyle/>
          <a:p>
            <a:pPr algn="ctr">
              <a:lnSpc>
                <a:spcPct val="105000"/>
              </a:lnSpc>
            </a:pPr>
            <a:r>
              <a:rPr lang="en-US" sz="825">
                <a:solidFill>
                  <a:schemeClr val="bg1"/>
                </a:solidFill>
                <a:latin typeface="Arial" panose="020B0604020202020204" pitchFamily="34" charset="0"/>
                <a:cs typeface="Arial" panose="020B0604020202020204" pitchFamily="34" charset="0"/>
              </a:rPr>
              <a:t>Back to Blueprint</a:t>
            </a:r>
          </a:p>
        </p:txBody>
      </p:sp>
      <p:sp>
        <p:nvSpPr>
          <p:cNvPr id="24" name="TextBox 23">
            <a:extLst>
              <a:ext uri="{FF2B5EF4-FFF2-40B4-BE49-F238E27FC236}">
                <a16:creationId xmlns:a16="http://schemas.microsoft.com/office/drawing/2014/main" id="{84BEE97F-1D10-4122-A53C-BC817A550872}"/>
              </a:ext>
            </a:extLst>
          </p:cNvPr>
          <p:cNvSpPr txBox="1"/>
          <p:nvPr/>
        </p:nvSpPr>
        <p:spPr>
          <a:xfrm>
            <a:off x="543538" y="730883"/>
            <a:ext cx="3298679" cy="300082"/>
          </a:xfrm>
          <a:prstGeom prst="rect">
            <a:avLst/>
          </a:prstGeom>
          <a:noFill/>
        </p:spPr>
        <p:txBody>
          <a:bodyPr wrap="square" rtlCol="0" anchor="ctr">
            <a:spAutoFit/>
          </a:bodyPr>
          <a:lstStyle/>
          <a:p>
            <a:r>
              <a:rPr lang="en-US" sz="1350" b="1" i="1">
                <a:solidFill>
                  <a:schemeClr val="tx1">
                    <a:lumMod val="75000"/>
                    <a:lumOff val="25000"/>
                  </a:schemeClr>
                </a:solidFill>
                <a:latin typeface="Georgia" panose="02040502050405020303" pitchFamily="18" charset="0"/>
                <a:cs typeface="Gautami" panose="020B0502040204020203" pitchFamily="34" charset="0"/>
              </a:rPr>
              <a:t>Build Awareness</a:t>
            </a:r>
          </a:p>
        </p:txBody>
      </p:sp>
      <p:sp>
        <p:nvSpPr>
          <p:cNvPr id="25" name="Oval 24">
            <a:extLst>
              <a:ext uri="{FF2B5EF4-FFF2-40B4-BE49-F238E27FC236}">
                <a16:creationId xmlns:a16="http://schemas.microsoft.com/office/drawing/2014/main" id="{54BBEF9E-8E88-4A9A-BBC6-61E8DAFA2DB8}"/>
              </a:ext>
            </a:extLst>
          </p:cNvPr>
          <p:cNvSpPr/>
          <p:nvPr/>
        </p:nvSpPr>
        <p:spPr>
          <a:xfrm>
            <a:off x="135716" y="684664"/>
            <a:ext cx="392522" cy="392522"/>
          </a:xfrm>
          <a:prstGeom prst="ellipse">
            <a:avLst/>
          </a:prstGeom>
          <a:solidFill>
            <a:srgbClr val="EFA4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27" name="TextBox 26">
            <a:extLst>
              <a:ext uri="{FF2B5EF4-FFF2-40B4-BE49-F238E27FC236}">
                <a16:creationId xmlns:a16="http://schemas.microsoft.com/office/drawing/2014/main" id="{8B1E99E3-9991-43D8-855C-B6BD6277C27E}"/>
              </a:ext>
            </a:extLst>
          </p:cNvPr>
          <p:cNvSpPr txBox="1"/>
          <p:nvPr/>
        </p:nvSpPr>
        <p:spPr>
          <a:xfrm>
            <a:off x="199931" y="635686"/>
            <a:ext cx="264090" cy="415498"/>
          </a:xfrm>
          <a:prstGeom prst="rect">
            <a:avLst/>
          </a:prstGeom>
          <a:noFill/>
        </p:spPr>
        <p:txBody>
          <a:bodyPr wrap="square" rtlCol="0" anchor="ctr">
            <a:spAutoFit/>
          </a:bodyPr>
          <a:lstStyle/>
          <a:p>
            <a:pPr algn="ctr"/>
            <a:r>
              <a:rPr lang="en-US" sz="2100" b="1">
                <a:latin typeface="Georgia" panose="02040502050405020303" pitchFamily="18" charset="0"/>
                <a:cs typeface="Gautami" panose="020B0502040204020203" pitchFamily="34" charset="0"/>
              </a:rPr>
              <a:t>2</a:t>
            </a:r>
          </a:p>
        </p:txBody>
      </p:sp>
      <p:sp>
        <p:nvSpPr>
          <p:cNvPr id="31" name="TextBox 30">
            <a:extLst>
              <a:ext uri="{FF2B5EF4-FFF2-40B4-BE49-F238E27FC236}">
                <a16:creationId xmlns:a16="http://schemas.microsoft.com/office/drawing/2014/main" id="{4865F259-60BF-4B38-994F-0AEF649B333A}"/>
              </a:ext>
            </a:extLst>
          </p:cNvPr>
          <p:cNvSpPr txBox="1"/>
          <p:nvPr/>
        </p:nvSpPr>
        <p:spPr>
          <a:xfrm>
            <a:off x="2135252" y="733918"/>
            <a:ext cx="6180073" cy="296043"/>
          </a:xfrm>
          <a:prstGeom prst="rect">
            <a:avLst/>
          </a:prstGeom>
          <a:noFill/>
        </p:spPr>
        <p:txBody>
          <a:bodyPr wrap="square" rtlCol="0" anchor="ctr">
            <a:spAutoFit/>
          </a:bodyPr>
          <a:lstStyle/>
          <a:p>
            <a:pPr>
              <a:lnSpc>
                <a:spcPct val="105000"/>
              </a:lnSpc>
            </a:pPr>
            <a:r>
              <a:rPr lang="en-US" sz="1350" b="1" i="1" dirty="0">
                <a:latin typeface="Georgia" panose="02040502050405020303" pitchFamily="18" charset="0"/>
                <a:cs typeface="Arial" panose="020B0604020202020204" pitchFamily="34" charset="0"/>
              </a:rPr>
              <a:t>- Case Studies</a:t>
            </a:r>
            <a:endParaRPr lang="en-US" sz="1350" i="1" dirty="0">
              <a:highlight>
                <a:srgbClr val="FFFF00"/>
              </a:highlight>
              <a:latin typeface="Georgia" panose="02040502050405020303" pitchFamily="18" charset="0"/>
              <a:cs typeface="Arial" panose="020B0604020202020204" pitchFamily="34" charset="0"/>
            </a:endParaRPr>
          </a:p>
        </p:txBody>
      </p:sp>
      <p:sp>
        <p:nvSpPr>
          <p:cNvPr id="45" name="Rectangle 44">
            <a:extLst>
              <a:ext uri="{FF2B5EF4-FFF2-40B4-BE49-F238E27FC236}">
                <a16:creationId xmlns:a16="http://schemas.microsoft.com/office/drawing/2014/main" id="{824EFE31-E487-403C-A56C-791A661C47F1}"/>
              </a:ext>
            </a:extLst>
          </p:cNvPr>
          <p:cNvSpPr/>
          <p:nvPr/>
        </p:nvSpPr>
        <p:spPr>
          <a:xfrm>
            <a:off x="2509646" y="3092298"/>
            <a:ext cx="6511935" cy="980381"/>
          </a:xfrm>
          <a:prstGeom prst="rect">
            <a:avLst/>
          </a:prstGeom>
          <a:solidFill>
            <a:srgbClr val="FFFFFF">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TextBox 32">
            <a:extLst>
              <a:ext uri="{FF2B5EF4-FFF2-40B4-BE49-F238E27FC236}">
                <a16:creationId xmlns:a16="http://schemas.microsoft.com/office/drawing/2014/main" id="{AAEC8759-A22C-4327-BAAB-FD79D69D8570}"/>
              </a:ext>
            </a:extLst>
          </p:cNvPr>
          <p:cNvSpPr txBox="1"/>
          <p:nvPr/>
        </p:nvSpPr>
        <p:spPr>
          <a:xfrm>
            <a:off x="3955408" y="3160938"/>
            <a:ext cx="4987288" cy="761812"/>
          </a:xfrm>
          <a:prstGeom prst="rect">
            <a:avLst/>
          </a:prstGeom>
          <a:noFill/>
        </p:spPr>
        <p:txBody>
          <a:bodyPr wrap="square" rtlCol="0" anchor="ctr">
            <a:spAutoFit/>
          </a:bodyPr>
          <a:lstStyle/>
          <a:p>
            <a:pPr>
              <a:lnSpc>
                <a:spcPct val="105000"/>
              </a:lnSpc>
            </a:pPr>
            <a:r>
              <a:rPr lang="en-US" sz="900" b="1" i="1" dirty="0">
                <a:latin typeface="Georgia" panose="02040502050405020303" pitchFamily="18" charset="0"/>
                <a:cs typeface="Arial" panose="020B0604020202020204" pitchFamily="34" charset="0"/>
              </a:rPr>
              <a:t>Valuing Nature Can Be Not Obviously Nature-related Initially.</a:t>
            </a:r>
          </a:p>
          <a:p>
            <a:pPr>
              <a:lnSpc>
                <a:spcPct val="105000"/>
              </a:lnSpc>
            </a:pPr>
            <a:r>
              <a:rPr lang="en-US" sz="825" dirty="0">
                <a:latin typeface="Arial" panose="020B0604020202020204" pitchFamily="34" charset="0"/>
                <a:cs typeface="Arial" panose="020B0604020202020204" pitchFamily="34" charset="0"/>
              </a:rPr>
              <a:t>Wood railroad ties soaked in creosote degrade over time and have to be disposed of at hazardous waste landfills.  Steel railroad ties have a longer lifecycle, and that even though steel is carbon intensive, a Life Cycle Analysis identified it as a more sustainable solution.  This project resulted in a </a:t>
            </a:r>
            <a:r>
              <a:rPr lang="en-US" sz="825" b="1" dirty="0">
                <a:latin typeface="Arial" panose="020B0604020202020204" pitchFamily="34" charset="0"/>
                <a:cs typeface="Arial" panose="020B0604020202020204" pitchFamily="34" charset="0"/>
              </a:rPr>
              <a:t>$23 million </a:t>
            </a:r>
            <a:r>
              <a:rPr lang="en-US" sz="825" dirty="0">
                <a:latin typeface="Arial" panose="020B0604020202020204" pitchFamily="34" charset="0"/>
                <a:cs typeface="Arial" panose="020B0604020202020204" pitchFamily="34" charset="0"/>
              </a:rPr>
              <a:t>net present value to Dow.</a:t>
            </a:r>
          </a:p>
        </p:txBody>
      </p:sp>
      <p:sp>
        <p:nvSpPr>
          <p:cNvPr id="46" name="Rectangle 45">
            <a:extLst>
              <a:ext uri="{FF2B5EF4-FFF2-40B4-BE49-F238E27FC236}">
                <a16:creationId xmlns:a16="http://schemas.microsoft.com/office/drawing/2014/main" id="{83983B20-7222-44A8-BBA0-026635356804}"/>
              </a:ext>
            </a:extLst>
          </p:cNvPr>
          <p:cNvSpPr/>
          <p:nvPr/>
        </p:nvSpPr>
        <p:spPr>
          <a:xfrm>
            <a:off x="2509646" y="4103036"/>
            <a:ext cx="6511935" cy="980381"/>
          </a:xfrm>
          <a:prstGeom prst="rect">
            <a:avLst/>
          </a:prstGeom>
          <a:solidFill>
            <a:srgbClr val="FFFFFF">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TextBox 36">
            <a:extLst>
              <a:ext uri="{FF2B5EF4-FFF2-40B4-BE49-F238E27FC236}">
                <a16:creationId xmlns:a16="http://schemas.microsoft.com/office/drawing/2014/main" id="{E559C64B-3906-4945-BD4B-F1A050A35B4E}"/>
              </a:ext>
            </a:extLst>
          </p:cNvPr>
          <p:cNvSpPr txBox="1"/>
          <p:nvPr/>
        </p:nvSpPr>
        <p:spPr>
          <a:xfrm>
            <a:off x="3937704" y="4154969"/>
            <a:ext cx="5004992" cy="895117"/>
          </a:xfrm>
          <a:prstGeom prst="rect">
            <a:avLst/>
          </a:prstGeom>
          <a:noFill/>
        </p:spPr>
        <p:txBody>
          <a:bodyPr wrap="square" rtlCol="0" anchor="ctr">
            <a:spAutoFit/>
          </a:bodyPr>
          <a:lstStyle/>
          <a:p>
            <a:pPr>
              <a:lnSpc>
                <a:spcPct val="105000"/>
              </a:lnSpc>
            </a:pPr>
            <a:r>
              <a:rPr lang="en-US" sz="900" b="1" i="1" dirty="0">
                <a:latin typeface="Georgia" panose="02040502050405020303" pitchFamily="18" charset="0"/>
                <a:cs typeface="Arial" panose="020B0604020202020204" pitchFamily="34" charset="0"/>
              </a:rPr>
              <a:t>Valuing Nature Can Be Property Sold Into Conservation.</a:t>
            </a:r>
          </a:p>
          <a:p>
            <a:pPr>
              <a:lnSpc>
                <a:spcPct val="105000"/>
              </a:lnSpc>
            </a:pPr>
            <a:r>
              <a:rPr lang="en-US" sz="825" dirty="0">
                <a:latin typeface="Arial" panose="020B0604020202020204" pitchFamily="34" charset="0"/>
                <a:cs typeface="Arial" panose="020B0604020202020204" pitchFamily="34" charset="0"/>
              </a:rPr>
              <a:t>Croydon Woods is 80 acres of coastal plain wetland forest adjacent to a Dow manufacturing facility.  Dow sold the strategically important-for-preservation land to Heritage Conservancy.  Business value included cash from the discounted sale and reduced long term maintenance costs. Meanwhile some of the last remaining wetland forest in the region is now preserved and ecosystem services benefits include recreation, stormwater storage, and air and water filtration.  See </a:t>
            </a:r>
            <a:r>
              <a:rPr lang="en-US" sz="825" dirty="0">
                <a:latin typeface="Arial" panose="020B0604020202020204" pitchFamily="34" charset="0"/>
                <a:cs typeface="Arial" panose="020B0604020202020204" pitchFamily="34" charset="0"/>
                <a:hlinkClick r:id="rId3"/>
              </a:rPr>
              <a:t>published article</a:t>
            </a:r>
            <a:r>
              <a:rPr lang="en-US" sz="825" dirty="0">
                <a:latin typeface="Arial" panose="020B0604020202020204" pitchFamily="34" charset="0"/>
                <a:cs typeface="Arial" panose="020B0604020202020204" pitchFamily="34" charset="0"/>
              </a:rPr>
              <a:t>. </a:t>
            </a:r>
          </a:p>
        </p:txBody>
      </p:sp>
      <p:sp>
        <p:nvSpPr>
          <p:cNvPr id="47" name="Rectangle 46">
            <a:extLst>
              <a:ext uri="{FF2B5EF4-FFF2-40B4-BE49-F238E27FC236}">
                <a16:creationId xmlns:a16="http://schemas.microsoft.com/office/drawing/2014/main" id="{C2A10D98-8907-475A-86B5-D023560FF620}"/>
              </a:ext>
            </a:extLst>
          </p:cNvPr>
          <p:cNvSpPr/>
          <p:nvPr/>
        </p:nvSpPr>
        <p:spPr>
          <a:xfrm>
            <a:off x="2513953" y="1063955"/>
            <a:ext cx="6511935" cy="980381"/>
          </a:xfrm>
          <a:prstGeom prst="rect">
            <a:avLst/>
          </a:prstGeom>
          <a:solidFill>
            <a:srgbClr val="FFFFFF">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TextBox 40">
            <a:extLst>
              <a:ext uri="{FF2B5EF4-FFF2-40B4-BE49-F238E27FC236}">
                <a16:creationId xmlns:a16="http://schemas.microsoft.com/office/drawing/2014/main" id="{F7A61169-E448-4308-90E2-48D33AAEBE26}"/>
              </a:ext>
            </a:extLst>
          </p:cNvPr>
          <p:cNvSpPr txBox="1"/>
          <p:nvPr/>
        </p:nvSpPr>
        <p:spPr>
          <a:xfrm>
            <a:off x="3950864" y="1079870"/>
            <a:ext cx="4902388" cy="895117"/>
          </a:xfrm>
          <a:prstGeom prst="rect">
            <a:avLst/>
          </a:prstGeom>
          <a:noFill/>
        </p:spPr>
        <p:txBody>
          <a:bodyPr wrap="square" rtlCol="0" anchor="ctr">
            <a:spAutoFit/>
          </a:bodyPr>
          <a:lstStyle/>
          <a:p>
            <a:pPr>
              <a:lnSpc>
                <a:spcPct val="105000"/>
              </a:lnSpc>
            </a:pPr>
            <a:r>
              <a:rPr lang="en-US" sz="900" b="1" i="1" dirty="0">
                <a:latin typeface="Georgia" panose="02040502050405020303" pitchFamily="18" charset="0"/>
                <a:cs typeface="Arial" panose="020B0604020202020204" pitchFamily="34" charset="0"/>
              </a:rPr>
              <a:t>Valuing Nature Can Be Your Technical Solution.</a:t>
            </a:r>
          </a:p>
          <a:p>
            <a:pPr>
              <a:lnSpc>
                <a:spcPct val="105000"/>
              </a:lnSpc>
            </a:pPr>
            <a:r>
              <a:rPr lang="en-US" sz="825" dirty="0">
                <a:latin typeface="Arial" panose="020B0604020202020204" pitchFamily="34" charset="0"/>
                <a:cs typeface="Arial" panose="020B0604020202020204" pitchFamily="34" charset="0"/>
              </a:rPr>
              <a:t>Dow’s Seadrift site needed to increase the level of water treatment to meet EPA effluent guidelines for suspended solids. Solution: Dow converted 110 acres of an existing treatment pond into a constructed wetlands for the purpose of natural treatment. The net present value savings exceeded </a:t>
            </a:r>
            <a:r>
              <a:rPr lang="en-US" sz="825" b="1" dirty="0">
                <a:latin typeface="Arial" panose="020B0604020202020204" pitchFamily="34" charset="0"/>
                <a:cs typeface="Arial" panose="020B0604020202020204" pitchFamily="34" charset="0"/>
              </a:rPr>
              <a:t>$200 million </a:t>
            </a:r>
            <a:r>
              <a:rPr lang="en-US" sz="825" dirty="0">
                <a:latin typeface="Arial" panose="020B0604020202020204" pitchFamily="34" charset="0"/>
                <a:cs typeface="Arial" panose="020B0604020202020204" pitchFamily="34" charset="0"/>
              </a:rPr>
              <a:t>and the area serves as great habitat for fish, alligators, raccoons, bobcats, deer, and birds.</a:t>
            </a:r>
          </a:p>
        </p:txBody>
      </p:sp>
      <p:pic>
        <p:nvPicPr>
          <p:cNvPr id="52" name="Picture 51">
            <a:extLst>
              <a:ext uri="{FF2B5EF4-FFF2-40B4-BE49-F238E27FC236}">
                <a16:creationId xmlns:a16="http://schemas.microsoft.com/office/drawing/2014/main" id="{524559B2-FB11-45B1-B0D2-81BCF7CC34D0}"/>
              </a:ext>
            </a:extLst>
          </p:cNvPr>
          <p:cNvPicPr>
            <a:picLocks noChangeAspect="1"/>
          </p:cNvPicPr>
          <p:nvPr/>
        </p:nvPicPr>
        <p:blipFill>
          <a:blip r:embed="rId4"/>
          <a:stretch>
            <a:fillRect/>
          </a:stretch>
        </p:blipFill>
        <p:spPr>
          <a:xfrm>
            <a:off x="2601719" y="2145568"/>
            <a:ext cx="1173361" cy="867966"/>
          </a:xfrm>
          <a:prstGeom prst="rect">
            <a:avLst/>
          </a:prstGeom>
        </p:spPr>
      </p:pic>
      <p:sp>
        <p:nvSpPr>
          <p:cNvPr id="5" name="Star: 24 Points 4">
            <a:extLst>
              <a:ext uri="{FF2B5EF4-FFF2-40B4-BE49-F238E27FC236}">
                <a16:creationId xmlns:a16="http://schemas.microsoft.com/office/drawing/2014/main" id="{F416984F-39CE-4902-9F0D-03D751513E04}"/>
              </a:ext>
            </a:extLst>
          </p:cNvPr>
          <p:cNvSpPr/>
          <p:nvPr/>
        </p:nvSpPr>
        <p:spPr>
          <a:xfrm rot="20812853">
            <a:off x="2100311" y="1976734"/>
            <a:ext cx="752343" cy="567044"/>
          </a:xfrm>
          <a:prstGeom prst="star24">
            <a:avLst/>
          </a:prstGeom>
          <a:solidFill>
            <a:schemeClr val="accent4"/>
          </a:solidFill>
          <a:ln w="28575">
            <a:solidFill>
              <a:srgbClr val="42545D"/>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sz="1350"/>
          </a:p>
        </p:txBody>
      </p:sp>
      <p:sp>
        <p:nvSpPr>
          <p:cNvPr id="7" name="TextBox 6">
            <a:extLst>
              <a:ext uri="{FF2B5EF4-FFF2-40B4-BE49-F238E27FC236}">
                <a16:creationId xmlns:a16="http://schemas.microsoft.com/office/drawing/2014/main" id="{3BF6BCA7-9AEE-4FB0-96F3-F209BC7F7C9D}"/>
              </a:ext>
            </a:extLst>
          </p:cNvPr>
          <p:cNvSpPr txBox="1"/>
          <p:nvPr/>
        </p:nvSpPr>
        <p:spPr>
          <a:xfrm rot="20812853">
            <a:off x="2124651" y="2106904"/>
            <a:ext cx="703663" cy="276999"/>
          </a:xfrm>
          <a:prstGeom prst="rect">
            <a:avLst/>
          </a:prstGeom>
          <a:noFill/>
        </p:spPr>
        <p:txBody>
          <a:bodyPr wrap="square" rtlCol="0">
            <a:spAutoFit/>
          </a:bodyPr>
          <a:lstStyle/>
          <a:p>
            <a:pPr algn="ctr"/>
            <a:r>
              <a:rPr lang="en-CA" sz="600" b="1" dirty="0"/>
              <a:t>Process Improvement</a:t>
            </a:r>
          </a:p>
        </p:txBody>
      </p:sp>
      <p:sp>
        <p:nvSpPr>
          <p:cNvPr id="54" name="Rectangle 53">
            <a:extLst>
              <a:ext uri="{FF2B5EF4-FFF2-40B4-BE49-F238E27FC236}">
                <a16:creationId xmlns:a16="http://schemas.microsoft.com/office/drawing/2014/main" id="{416F80EE-A5D8-4155-872D-8F1584EAF81A}"/>
              </a:ext>
            </a:extLst>
          </p:cNvPr>
          <p:cNvSpPr/>
          <p:nvPr/>
        </p:nvSpPr>
        <p:spPr>
          <a:xfrm>
            <a:off x="2596594" y="3146467"/>
            <a:ext cx="1178486" cy="84846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3" name="Picture 52">
            <a:extLst>
              <a:ext uri="{FF2B5EF4-FFF2-40B4-BE49-F238E27FC236}">
                <a16:creationId xmlns:a16="http://schemas.microsoft.com/office/drawing/2014/main" id="{035B9A2E-DC02-4E9D-B6D8-8CFB3970ED2A}"/>
              </a:ext>
            </a:extLst>
          </p:cNvPr>
          <p:cNvPicPr>
            <a:picLocks noChangeAspect="1"/>
          </p:cNvPicPr>
          <p:nvPr/>
        </p:nvPicPr>
        <p:blipFill rotWithShape="1">
          <a:blip r:embed="rId5"/>
          <a:srcRect l="2268" t="3488" r="34556" b="3807"/>
          <a:stretch/>
        </p:blipFill>
        <p:spPr>
          <a:xfrm>
            <a:off x="2776923" y="3148916"/>
            <a:ext cx="777454" cy="852509"/>
          </a:xfrm>
          <a:prstGeom prst="rect">
            <a:avLst/>
          </a:prstGeom>
        </p:spPr>
      </p:pic>
      <p:pic>
        <p:nvPicPr>
          <p:cNvPr id="55" name="Picture 7" descr="wallyg">
            <a:extLst>
              <a:ext uri="{FF2B5EF4-FFF2-40B4-BE49-F238E27FC236}">
                <a16:creationId xmlns:a16="http://schemas.microsoft.com/office/drawing/2014/main" id="{4CE235B1-07DC-4F0E-9F26-99D72638CA22}"/>
              </a:ext>
            </a:extLst>
          </p:cNvPr>
          <p:cNvPicPr>
            <a:picLocks noChangeAspect="1" noChangeArrowheads="1"/>
          </p:cNvPicPr>
          <p:nvPr/>
        </p:nvPicPr>
        <p:blipFill>
          <a:blip r:embed="rId6" cstate="print"/>
          <a:stretch>
            <a:fillRect/>
          </a:stretch>
        </p:blipFill>
        <p:spPr bwMode="auto">
          <a:xfrm>
            <a:off x="2635004" y="1133165"/>
            <a:ext cx="1159323" cy="867140"/>
          </a:xfrm>
          <a:prstGeom prst="rect">
            <a:avLst/>
          </a:prstGeom>
        </p:spPr>
      </p:pic>
      <p:sp>
        <p:nvSpPr>
          <p:cNvPr id="48" name="Star: 24 Points 47">
            <a:extLst>
              <a:ext uri="{FF2B5EF4-FFF2-40B4-BE49-F238E27FC236}">
                <a16:creationId xmlns:a16="http://schemas.microsoft.com/office/drawing/2014/main" id="{793DB875-CBB4-451E-A961-057518AFBAC0}"/>
              </a:ext>
            </a:extLst>
          </p:cNvPr>
          <p:cNvSpPr/>
          <p:nvPr/>
        </p:nvSpPr>
        <p:spPr>
          <a:xfrm rot="20812853">
            <a:off x="2173179" y="977077"/>
            <a:ext cx="724478" cy="569408"/>
          </a:xfrm>
          <a:prstGeom prst="star24">
            <a:avLst/>
          </a:prstGeom>
          <a:solidFill>
            <a:schemeClr val="accent4"/>
          </a:solidFill>
          <a:ln w="28575">
            <a:solidFill>
              <a:srgbClr val="42545D"/>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sz="1350"/>
          </a:p>
        </p:txBody>
      </p:sp>
      <p:sp>
        <p:nvSpPr>
          <p:cNvPr id="49" name="TextBox 48">
            <a:extLst>
              <a:ext uri="{FF2B5EF4-FFF2-40B4-BE49-F238E27FC236}">
                <a16:creationId xmlns:a16="http://schemas.microsoft.com/office/drawing/2014/main" id="{AEA031C6-7208-4342-B5C1-A1EC99CF239F}"/>
              </a:ext>
            </a:extLst>
          </p:cNvPr>
          <p:cNvSpPr txBox="1"/>
          <p:nvPr/>
        </p:nvSpPr>
        <p:spPr>
          <a:xfrm rot="20812853">
            <a:off x="2216403" y="1064928"/>
            <a:ext cx="636765" cy="374175"/>
          </a:xfrm>
          <a:prstGeom prst="rect">
            <a:avLst/>
          </a:prstGeom>
          <a:noFill/>
        </p:spPr>
        <p:txBody>
          <a:bodyPr wrap="square" rtlCol="0">
            <a:spAutoFit/>
          </a:bodyPr>
          <a:lstStyle/>
          <a:p>
            <a:pPr algn="ctr"/>
            <a:r>
              <a:rPr lang="en-CA" sz="600" b="1" dirty="0"/>
              <a:t>Engineered Natural Technology</a:t>
            </a:r>
          </a:p>
        </p:txBody>
      </p:sp>
      <p:sp>
        <p:nvSpPr>
          <p:cNvPr id="56" name="Star: 24 Points 55">
            <a:extLst>
              <a:ext uri="{FF2B5EF4-FFF2-40B4-BE49-F238E27FC236}">
                <a16:creationId xmlns:a16="http://schemas.microsoft.com/office/drawing/2014/main" id="{65347AB9-0ECE-49D9-90A5-8157B0409AC8}"/>
              </a:ext>
            </a:extLst>
          </p:cNvPr>
          <p:cNvSpPr/>
          <p:nvPr/>
        </p:nvSpPr>
        <p:spPr>
          <a:xfrm rot="20812853">
            <a:off x="2134135" y="3003812"/>
            <a:ext cx="710692" cy="545737"/>
          </a:xfrm>
          <a:prstGeom prst="star24">
            <a:avLst/>
          </a:prstGeom>
          <a:solidFill>
            <a:schemeClr val="accent4"/>
          </a:solidFill>
          <a:ln w="28575">
            <a:solidFill>
              <a:srgbClr val="42545D"/>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sz="1350"/>
          </a:p>
        </p:txBody>
      </p:sp>
      <p:sp>
        <p:nvSpPr>
          <p:cNvPr id="57" name="TextBox 56">
            <a:extLst>
              <a:ext uri="{FF2B5EF4-FFF2-40B4-BE49-F238E27FC236}">
                <a16:creationId xmlns:a16="http://schemas.microsoft.com/office/drawing/2014/main" id="{789725DD-FE7F-4E44-B50A-D8976B22F936}"/>
              </a:ext>
            </a:extLst>
          </p:cNvPr>
          <p:cNvSpPr txBox="1"/>
          <p:nvPr/>
        </p:nvSpPr>
        <p:spPr>
          <a:xfrm rot="20812853">
            <a:off x="2199719" y="3127239"/>
            <a:ext cx="607218" cy="276999"/>
          </a:xfrm>
          <a:prstGeom prst="rect">
            <a:avLst/>
          </a:prstGeom>
          <a:noFill/>
        </p:spPr>
        <p:txBody>
          <a:bodyPr wrap="square" rtlCol="0">
            <a:spAutoFit/>
          </a:bodyPr>
          <a:lstStyle/>
          <a:p>
            <a:pPr algn="ctr"/>
            <a:r>
              <a:rPr lang="en-CA" sz="600" b="1"/>
              <a:t>Life Cycle Analysis</a:t>
            </a:r>
          </a:p>
        </p:txBody>
      </p:sp>
      <p:pic>
        <p:nvPicPr>
          <p:cNvPr id="3" name="Picture 2" descr="A picture containing text, map&#10;&#10;Description automatically generated">
            <a:extLst>
              <a:ext uri="{FF2B5EF4-FFF2-40B4-BE49-F238E27FC236}">
                <a16:creationId xmlns:a16="http://schemas.microsoft.com/office/drawing/2014/main" id="{20AAE8C7-C712-4391-8A3A-9C7FB58BCCD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23301" y="4182539"/>
            <a:ext cx="1137918" cy="842450"/>
          </a:xfrm>
          <a:prstGeom prst="rect">
            <a:avLst/>
          </a:prstGeom>
        </p:spPr>
      </p:pic>
      <p:sp>
        <p:nvSpPr>
          <p:cNvPr id="50" name="Star: 24 Points 49">
            <a:extLst>
              <a:ext uri="{FF2B5EF4-FFF2-40B4-BE49-F238E27FC236}">
                <a16:creationId xmlns:a16="http://schemas.microsoft.com/office/drawing/2014/main" id="{E00D1A04-2D7F-4314-AA4B-FE59CD610384}"/>
              </a:ext>
            </a:extLst>
          </p:cNvPr>
          <p:cNvSpPr/>
          <p:nvPr/>
        </p:nvSpPr>
        <p:spPr>
          <a:xfrm rot="20812853">
            <a:off x="2149868" y="4056545"/>
            <a:ext cx="684827" cy="551766"/>
          </a:xfrm>
          <a:prstGeom prst="star24">
            <a:avLst/>
          </a:prstGeom>
          <a:solidFill>
            <a:schemeClr val="accent4"/>
          </a:solidFill>
          <a:ln w="28575">
            <a:solidFill>
              <a:srgbClr val="42545D"/>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sz="1350"/>
          </a:p>
        </p:txBody>
      </p:sp>
      <p:sp>
        <p:nvSpPr>
          <p:cNvPr id="51" name="TextBox 50">
            <a:extLst>
              <a:ext uri="{FF2B5EF4-FFF2-40B4-BE49-F238E27FC236}">
                <a16:creationId xmlns:a16="http://schemas.microsoft.com/office/drawing/2014/main" id="{A0FC957B-2916-4AA3-93C2-061FB1EEBB86}"/>
              </a:ext>
            </a:extLst>
          </p:cNvPr>
          <p:cNvSpPr txBox="1"/>
          <p:nvPr/>
        </p:nvSpPr>
        <p:spPr>
          <a:xfrm rot="20812853">
            <a:off x="2164677" y="4144506"/>
            <a:ext cx="661629" cy="276999"/>
          </a:xfrm>
          <a:prstGeom prst="rect">
            <a:avLst/>
          </a:prstGeom>
          <a:noFill/>
        </p:spPr>
        <p:txBody>
          <a:bodyPr wrap="square" rtlCol="0">
            <a:spAutoFit/>
          </a:bodyPr>
          <a:lstStyle/>
          <a:p>
            <a:pPr algn="ctr"/>
            <a:r>
              <a:rPr lang="en-CA" sz="600" b="1" dirty="0"/>
              <a:t>Land Monetization</a:t>
            </a:r>
          </a:p>
        </p:txBody>
      </p:sp>
    </p:spTree>
    <p:extLst>
      <p:ext uri="{BB962C8B-B14F-4D97-AF65-F5344CB8AC3E}">
        <p14:creationId xmlns:p14="http://schemas.microsoft.com/office/powerpoint/2010/main" val="490903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0A167F-1213-4B6E-A270-B7804C979A5D}"/>
              </a:ext>
            </a:extLst>
          </p:cNvPr>
          <p:cNvSpPr>
            <a:spLocks noGrp="1"/>
          </p:cNvSpPr>
          <p:nvPr>
            <p:ph type="title"/>
          </p:nvPr>
        </p:nvSpPr>
        <p:spPr/>
        <p:txBody>
          <a:bodyPr/>
          <a:lstStyle/>
          <a:p>
            <a:r>
              <a:rPr lang="en-US" dirty="0"/>
              <a:t>Stakeholder mapping – Stakeholder Map</a:t>
            </a:r>
          </a:p>
        </p:txBody>
      </p:sp>
      <p:sp>
        <p:nvSpPr>
          <p:cNvPr id="4" name="Slide Number Placeholder 3">
            <a:extLst>
              <a:ext uri="{FF2B5EF4-FFF2-40B4-BE49-F238E27FC236}">
                <a16:creationId xmlns:a16="http://schemas.microsoft.com/office/drawing/2014/main" id="{F081F5B3-188B-4FA2-BAA7-8223F87BA39F}"/>
              </a:ext>
            </a:extLst>
          </p:cNvPr>
          <p:cNvSpPr>
            <a:spLocks noGrp="1"/>
          </p:cNvSpPr>
          <p:nvPr>
            <p:ph type="sldNum" sz="quarter" idx="11"/>
          </p:nvPr>
        </p:nvSpPr>
        <p:spPr/>
        <p:txBody>
          <a:bodyPr/>
          <a:lstStyle/>
          <a:p>
            <a:fld id="{B6D1532F-61F1-B941-ACDF-6BC65E0B4055}" type="slidenum">
              <a:rPr lang="en-US" smtClean="0">
                <a:solidFill>
                  <a:srgbClr val="415364">
                    <a:lumMod val="60000"/>
                    <a:lumOff val="40000"/>
                  </a:srgbClr>
                </a:solidFill>
              </a:rPr>
              <a:pPr/>
              <a:t>19</a:t>
            </a:fld>
            <a:endParaRPr lang="en-US" dirty="0">
              <a:solidFill>
                <a:srgbClr val="415364">
                  <a:lumMod val="60000"/>
                  <a:lumOff val="40000"/>
                </a:srgbClr>
              </a:solidFill>
            </a:endParaRPr>
          </a:p>
        </p:txBody>
      </p:sp>
      <p:sp>
        <p:nvSpPr>
          <p:cNvPr id="5" name="Footer Placeholder 4">
            <a:extLst>
              <a:ext uri="{FF2B5EF4-FFF2-40B4-BE49-F238E27FC236}">
                <a16:creationId xmlns:a16="http://schemas.microsoft.com/office/drawing/2014/main" id="{145E9E0D-2FA4-44FA-AA05-75EEE6F1B38A}"/>
              </a:ext>
            </a:extLst>
          </p:cNvPr>
          <p:cNvSpPr>
            <a:spLocks noGrp="1"/>
          </p:cNvSpPr>
          <p:nvPr>
            <p:ph type="ftr" sz="quarter" idx="10"/>
          </p:nvPr>
        </p:nvSpPr>
        <p:spPr/>
        <p:txBody>
          <a:bodyPr/>
          <a:lstStyle/>
          <a:p>
            <a:r>
              <a:rPr lang="en-US">
                <a:solidFill>
                  <a:srgbClr val="415364">
                    <a:lumMod val="60000"/>
                    <a:lumOff val="40000"/>
                  </a:srgbClr>
                </a:solidFill>
              </a:rPr>
              <a:t>DOW RESTRICTED</a:t>
            </a:r>
            <a:endParaRPr lang="en-US" dirty="0">
              <a:solidFill>
                <a:srgbClr val="415364">
                  <a:lumMod val="60000"/>
                  <a:lumOff val="40000"/>
                </a:srgbClr>
              </a:solidFill>
            </a:endParaRPr>
          </a:p>
        </p:txBody>
      </p:sp>
      <p:pic>
        <p:nvPicPr>
          <p:cNvPr id="6" name="Picture 5">
            <a:extLst>
              <a:ext uri="{FF2B5EF4-FFF2-40B4-BE49-F238E27FC236}">
                <a16:creationId xmlns:a16="http://schemas.microsoft.com/office/drawing/2014/main" id="{0369B08C-F135-40B7-A4FD-B3377D20C70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08979" y="1060713"/>
            <a:ext cx="4795774" cy="3514673"/>
          </a:xfrm>
          <a:prstGeom prst="rect">
            <a:avLst/>
          </a:prstGeom>
        </p:spPr>
      </p:pic>
      <p:graphicFrame>
        <p:nvGraphicFramePr>
          <p:cNvPr id="8" name="Table 4">
            <a:extLst>
              <a:ext uri="{FF2B5EF4-FFF2-40B4-BE49-F238E27FC236}">
                <a16:creationId xmlns:a16="http://schemas.microsoft.com/office/drawing/2014/main" id="{74D75A1F-5DAE-4185-9037-05F860663613}"/>
              </a:ext>
            </a:extLst>
          </p:cNvPr>
          <p:cNvGraphicFramePr>
            <a:graphicFrameLocks noGrp="1"/>
          </p:cNvGraphicFramePr>
          <p:nvPr>
            <p:ph idx="1"/>
            <p:extLst>
              <p:ext uri="{D42A27DB-BD31-4B8C-83A1-F6EECF244321}">
                <p14:modId xmlns:p14="http://schemas.microsoft.com/office/powerpoint/2010/main" val="945203651"/>
              </p:ext>
            </p:extLst>
          </p:nvPr>
        </p:nvGraphicFramePr>
        <p:xfrm>
          <a:off x="404811" y="613007"/>
          <a:ext cx="2546619" cy="4023307"/>
        </p:xfrm>
        <a:graphic>
          <a:graphicData uri="http://schemas.openxmlformats.org/drawingml/2006/table">
            <a:tbl>
              <a:tblPr firstRow="1" bandRow="1">
                <a:tableStyleId>{5C22544A-7EE6-4342-B048-85BDC9FD1C3A}</a:tableStyleId>
              </a:tblPr>
              <a:tblGrid>
                <a:gridCol w="1034690">
                  <a:extLst>
                    <a:ext uri="{9D8B030D-6E8A-4147-A177-3AD203B41FA5}">
                      <a16:colId xmlns:a16="http://schemas.microsoft.com/office/drawing/2014/main" val="2421566741"/>
                    </a:ext>
                  </a:extLst>
                </a:gridCol>
                <a:gridCol w="1511929">
                  <a:extLst>
                    <a:ext uri="{9D8B030D-6E8A-4147-A177-3AD203B41FA5}">
                      <a16:colId xmlns:a16="http://schemas.microsoft.com/office/drawing/2014/main" val="3154765622"/>
                    </a:ext>
                  </a:extLst>
                </a:gridCol>
              </a:tblGrid>
              <a:tr h="411427">
                <a:tc gridSpan="2">
                  <a:txBody>
                    <a:bodyPr/>
                    <a:lstStyle/>
                    <a:p>
                      <a:pPr algn="ctr"/>
                      <a:r>
                        <a:rPr lang="en-US" sz="1100" baseline="0" dirty="0">
                          <a:solidFill>
                            <a:srgbClr val="FFFFFF"/>
                          </a:solidFill>
                          <a:effectLst>
                            <a:glow rad="63500">
                              <a:schemeClr val="accent1">
                                <a:satMod val="175000"/>
                                <a:alpha val="40000"/>
                              </a:schemeClr>
                            </a:glow>
                          </a:effectLst>
                        </a:rPr>
                        <a:t>Stakeholder map section</a:t>
                      </a:r>
                    </a:p>
                  </a:txBody>
                  <a:tcPr>
                    <a:solidFill>
                      <a:srgbClr val="00B050"/>
                    </a:solidFill>
                  </a:tcPr>
                </a:tc>
                <a:tc hMerge="1">
                  <a:txBody>
                    <a:bodyPr/>
                    <a:lstStyle/>
                    <a:p>
                      <a:endParaRPr lang="en-US" sz="1400" baseline="0" dirty="0">
                        <a:solidFill>
                          <a:srgbClr val="FFFFFF"/>
                        </a:solidFill>
                        <a:effectLst>
                          <a:glow rad="63500">
                            <a:schemeClr val="accent1">
                              <a:satMod val="175000"/>
                              <a:alpha val="40000"/>
                            </a:schemeClr>
                          </a:glow>
                        </a:effectLst>
                      </a:endParaRPr>
                    </a:p>
                  </a:txBody>
                  <a:tcPr>
                    <a:solidFill>
                      <a:srgbClr val="0070C0"/>
                    </a:solidFill>
                  </a:tcPr>
                </a:tc>
                <a:extLst>
                  <a:ext uri="{0D108BD9-81ED-4DB2-BD59-A6C34878D82A}">
                    <a16:rowId xmlns:a16="http://schemas.microsoft.com/office/drawing/2014/main" val="489578797"/>
                  </a:ext>
                </a:extLst>
              </a:tr>
              <a:tr h="2171439">
                <a:tc>
                  <a:txBody>
                    <a:bodyPr/>
                    <a:lstStyle/>
                    <a:p>
                      <a:r>
                        <a:rPr lang="en-US" sz="1100" baseline="0" dirty="0">
                          <a:solidFill>
                            <a:schemeClr val="tx2"/>
                          </a:solidFill>
                          <a:effectLst/>
                        </a:rPr>
                        <a:t>Detailed stakeholder assessment</a:t>
                      </a:r>
                    </a:p>
                  </a:txBody>
                  <a:tcPr>
                    <a:solidFill>
                      <a:schemeClr val="bg1">
                        <a:lumMod val="95000"/>
                      </a:schemeClr>
                    </a:solidFill>
                  </a:tcPr>
                </a:tc>
                <a:tc>
                  <a:txBody>
                    <a:bodyPr/>
                    <a:lstStyle/>
                    <a:p>
                      <a:r>
                        <a:rPr lang="en-US" sz="1100" baseline="0" dirty="0">
                          <a:solidFill>
                            <a:schemeClr val="tx2"/>
                          </a:solidFill>
                          <a:effectLst/>
                        </a:rPr>
                        <a:t>Using all of the sources of value compiled in the previous sections, choose a few organizations to investigate in detail.  </a:t>
                      </a:r>
                    </a:p>
                    <a:p>
                      <a:endParaRPr lang="en-US" sz="1100" baseline="0" dirty="0">
                        <a:solidFill>
                          <a:schemeClr val="tx2"/>
                        </a:solidFill>
                        <a:effectLst/>
                      </a:endParaRPr>
                    </a:p>
                    <a:p>
                      <a:r>
                        <a:rPr lang="en-US" sz="1100" baseline="0" dirty="0">
                          <a:solidFill>
                            <a:schemeClr val="tx2"/>
                          </a:solidFill>
                          <a:effectLst/>
                        </a:rPr>
                        <a:t>Consider this a cost-benefit analysis of how much effort it may take for how much reward they may able to provide.</a:t>
                      </a:r>
                    </a:p>
                    <a:p>
                      <a:endParaRPr lang="en-US" sz="1100" baseline="0" dirty="0">
                        <a:solidFill>
                          <a:schemeClr val="tx2"/>
                        </a:solidFill>
                        <a:effectLst/>
                      </a:endParaRPr>
                    </a:p>
                    <a:p>
                      <a:r>
                        <a:rPr lang="en-US" sz="1100" baseline="0" dirty="0">
                          <a:solidFill>
                            <a:schemeClr val="tx2"/>
                          </a:solidFill>
                          <a:effectLst/>
                        </a:rPr>
                        <a:t>Lastly, select a desired mode of engagement for each stakeholder, for which a reference has been provided.  </a:t>
                      </a:r>
                    </a:p>
                  </a:txBody>
                  <a:tcPr>
                    <a:solidFill>
                      <a:schemeClr val="bg1">
                        <a:lumMod val="95000"/>
                      </a:schemeClr>
                    </a:solidFill>
                  </a:tcPr>
                </a:tc>
                <a:extLst>
                  <a:ext uri="{0D108BD9-81ED-4DB2-BD59-A6C34878D82A}">
                    <a16:rowId xmlns:a16="http://schemas.microsoft.com/office/drawing/2014/main" val="2450784680"/>
                  </a:ext>
                </a:extLst>
              </a:tr>
            </a:tbl>
          </a:graphicData>
        </a:graphic>
      </p:graphicFrame>
      <p:sp>
        <p:nvSpPr>
          <p:cNvPr id="7" name="Rectangle: Rounded Corners 6">
            <a:extLst>
              <a:ext uri="{FF2B5EF4-FFF2-40B4-BE49-F238E27FC236}">
                <a16:creationId xmlns:a16="http://schemas.microsoft.com/office/drawing/2014/main" id="{921DE4DA-F7F5-4BA8-91DC-DCE8E3C3AF4E}"/>
              </a:ext>
            </a:extLst>
          </p:cNvPr>
          <p:cNvSpPr/>
          <p:nvPr/>
        </p:nvSpPr>
        <p:spPr>
          <a:xfrm>
            <a:off x="5435023" y="4311575"/>
            <a:ext cx="1139610" cy="503342"/>
          </a:xfrm>
          <a:prstGeom prst="roundRect">
            <a:avLst/>
          </a:prstGeom>
          <a:solidFill>
            <a:srgbClr val="0070C0"/>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dirty="0"/>
              <a:t>PROJECT </a:t>
            </a:r>
          </a:p>
          <a:p>
            <a:pPr algn="ctr"/>
            <a:r>
              <a:rPr lang="en-US" sz="700" dirty="0"/>
              <a:t>ALIGNMENT</a:t>
            </a:r>
            <a:endParaRPr lang="en-US" sz="1050" dirty="0"/>
          </a:p>
          <a:p>
            <a:pPr algn="ctr"/>
            <a:r>
              <a:rPr lang="en-US" sz="500" dirty="0"/>
              <a:t>Design and solidify a project strategy and assemble internal resources (people and existing materials)</a:t>
            </a:r>
          </a:p>
        </p:txBody>
      </p:sp>
      <p:sp>
        <p:nvSpPr>
          <p:cNvPr id="9" name="Rectangle: Rounded Corners 8">
            <a:extLst>
              <a:ext uri="{FF2B5EF4-FFF2-40B4-BE49-F238E27FC236}">
                <a16:creationId xmlns:a16="http://schemas.microsoft.com/office/drawing/2014/main" id="{6722112A-621D-4B33-9089-6BC7CD0C9E10}"/>
              </a:ext>
            </a:extLst>
          </p:cNvPr>
          <p:cNvSpPr/>
          <p:nvPr/>
        </p:nvSpPr>
        <p:spPr>
          <a:xfrm>
            <a:off x="6669148" y="4322618"/>
            <a:ext cx="1139610" cy="492299"/>
          </a:xfrm>
          <a:prstGeom prst="roundRect">
            <a:avLst/>
          </a:prstGeom>
          <a:solidFill>
            <a:srgbClr val="00B05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dirty="0"/>
              <a:t>STAKEHOLDER </a:t>
            </a:r>
          </a:p>
          <a:p>
            <a:pPr algn="ctr"/>
            <a:r>
              <a:rPr lang="en-US" sz="700" dirty="0"/>
              <a:t>MAPPING</a:t>
            </a:r>
          </a:p>
          <a:p>
            <a:pPr algn="ctr"/>
            <a:r>
              <a:rPr lang="en-US" sz="500" dirty="0"/>
              <a:t>Identify and prioritize external stakeholders for mutually beneficial engagement</a:t>
            </a:r>
          </a:p>
        </p:txBody>
      </p:sp>
      <p:sp>
        <p:nvSpPr>
          <p:cNvPr id="10" name="Rectangle: Rounded Corners 9">
            <a:extLst>
              <a:ext uri="{FF2B5EF4-FFF2-40B4-BE49-F238E27FC236}">
                <a16:creationId xmlns:a16="http://schemas.microsoft.com/office/drawing/2014/main" id="{EACB836C-A0CC-453F-ABFA-2F8E380E3E90}"/>
              </a:ext>
            </a:extLst>
          </p:cNvPr>
          <p:cNvSpPr/>
          <p:nvPr/>
        </p:nvSpPr>
        <p:spPr>
          <a:xfrm>
            <a:off x="7903273" y="4310923"/>
            <a:ext cx="1139611" cy="50334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dirty="0"/>
              <a:t>EXTERNAL </a:t>
            </a:r>
          </a:p>
          <a:p>
            <a:pPr algn="ctr"/>
            <a:r>
              <a:rPr lang="en-US" sz="700" dirty="0"/>
              <a:t>ENGAGEMENT</a:t>
            </a:r>
          </a:p>
          <a:p>
            <a:pPr algn="ctr"/>
            <a:r>
              <a:rPr lang="en-US" sz="500" dirty="0"/>
              <a:t>Plan for working relationships and external communications with select organizations and audiences</a:t>
            </a:r>
          </a:p>
        </p:txBody>
      </p:sp>
      <p:sp>
        <p:nvSpPr>
          <p:cNvPr id="11" name="Flowchart: Extract 10">
            <a:extLst>
              <a:ext uri="{FF2B5EF4-FFF2-40B4-BE49-F238E27FC236}">
                <a16:creationId xmlns:a16="http://schemas.microsoft.com/office/drawing/2014/main" id="{5D324D65-49CC-451B-9AF0-9B28D291566C}"/>
              </a:ext>
            </a:extLst>
          </p:cNvPr>
          <p:cNvSpPr/>
          <p:nvPr/>
        </p:nvSpPr>
        <p:spPr>
          <a:xfrm rot="5400000">
            <a:off x="6606070" y="4351504"/>
            <a:ext cx="110084" cy="172960"/>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Flowchart: Extract 11">
            <a:extLst>
              <a:ext uri="{FF2B5EF4-FFF2-40B4-BE49-F238E27FC236}">
                <a16:creationId xmlns:a16="http://schemas.microsoft.com/office/drawing/2014/main" id="{D4898B40-241D-4DE7-A4F6-E8F37EF81248}"/>
              </a:ext>
            </a:extLst>
          </p:cNvPr>
          <p:cNvSpPr/>
          <p:nvPr/>
        </p:nvSpPr>
        <p:spPr>
          <a:xfrm rot="5400000">
            <a:off x="7800974" y="4351504"/>
            <a:ext cx="110084" cy="172960"/>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TextBox 12">
            <a:extLst>
              <a:ext uri="{FF2B5EF4-FFF2-40B4-BE49-F238E27FC236}">
                <a16:creationId xmlns:a16="http://schemas.microsoft.com/office/drawing/2014/main" id="{7BE19D8C-DC25-496F-BF87-CA94EDFB4F4F}"/>
              </a:ext>
            </a:extLst>
          </p:cNvPr>
          <p:cNvSpPr txBox="1"/>
          <p:nvPr/>
        </p:nvSpPr>
        <p:spPr>
          <a:xfrm>
            <a:off x="3466454" y="583033"/>
            <a:ext cx="5288416" cy="431445"/>
          </a:xfrm>
          <a:prstGeom prst="rect">
            <a:avLst/>
          </a:prstGeom>
          <a:noFill/>
          <a:ln>
            <a:solidFill>
              <a:srgbClr val="FF0000"/>
            </a:solidFill>
            <a:prstDash val="dash"/>
          </a:ln>
        </p:spPr>
        <p:txBody>
          <a:bodyPr wrap="square" lIns="45720" rIns="45720" rtlCol="0">
            <a:noAutofit/>
          </a:bodyPr>
          <a:lstStyle/>
          <a:p>
            <a:pPr algn="ctr"/>
            <a:r>
              <a:rPr lang="en-US" sz="1200" dirty="0">
                <a:solidFill>
                  <a:schemeClr val="tx2"/>
                </a:solidFill>
              </a:rPr>
              <a:t>Once you’ve identified the most likely stakeholders to engage with, can you research them to more fully understand their interests, needs, and values?</a:t>
            </a:r>
          </a:p>
        </p:txBody>
      </p:sp>
    </p:spTree>
    <p:extLst>
      <p:ext uri="{BB962C8B-B14F-4D97-AF65-F5344CB8AC3E}">
        <p14:creationId xmlns:p14="http://schemas.microsoft.com/office/powerpoint/2010/main" val="1539698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D68D3-3DFB-46A5-83B9-3C99A655C471}"/>
              </a:ext>
            </a:extLst>
          </p:cNvPr>
          <p:cNvSpPr>
            <a:spLocks noGrp="1"/>
          </p:cNvSpPr>
          <p:nvPr>
            <p:ph type="title"/>
          </p:nvPr>
        </p:nvSpPr>
        <p:spPr/>
        <p:txBody>
          <a:bodyPr/>
          <a:lstStyle/>
          <a:p>
            <a:r>
              <a:rPr lang="en-US" dirty="0"/>
              <a:t>2025 Goal: Leading the Blueprint</a:t>
            </a:r>
          </a:p>
        </p:txBody>
      </p:sp>
      <p:sp>
        <p:nvSpPr>
          <p:cNvPr id="3" name="Slide Number Placeholder 2">
            <a:extLst>
              <a:ext uri="{FF2B5EF4-FFF2-40B4-BE49-F238E27FC236}">
                <a16:creationId xmlns:a16="http://schemas.microsoft.com/office/drawing/2014/main" id="{9D108AD1-4E25-408F-AF9B-B95DABFA4C4B}"/>
              </a:ext>
            </a:extLst>
          </p:cNvPr>
          <p:cNvSpPr>
            <a:spLocks noGrp="1"/>
          </p:cNvSpPr>
          <p:nvPr>
            <p:ph type="sldNum" sz="quarter" idx="11"/>
          </p:nvPr>
        </p:nvSpPr>
        <p:spPr/>
        <p:txBody>
          <a:bodyPr/>
          <a:lstStyle/>
          <a:p>
            <a:fld id="{B6D1532F-61F1-B941-ACDF-6BC65E0B4055}" type="slidenum">
              <a:rPr lang="en-US" smtClean="0">
                <a:solidFill>
                  <a:srgbClr val="415364">
                    <a:lumMod val="60000"/>
                    <a:lumOff val="40000"/>
                  </a:srgbClr>
                </a:solidFill>
              </a:rPr>
              <a:pPr/>
              <a:t>2</a:t>
            </a:fld>
            <a:endParaRPr lang="en-US" dirty="0">
              <a:solidFill>
                <a:srgbClr val="415364">
                  <a:lumMod val="60000"/>
                  <a:lumOff val="40000"/>
                </a:srgbClr>
              </a:solidFill>
            </a:endParaRPr>
          </a:p>
        </p:txBody>
      </p:sp>
      <p:sp>
        <p:nvSpPr>
          <p:cNvPr id="4" name="Footer Placeholder 3">
            <a:extLst>
              <a:ext uri="{FF2B5EF4-FFF2-40B4-BE49-F238E27FC236}">
                <a16:creationId xmlns:a16="http://schemas.microsoft.com/office/drawing/2014/main" id="{83ECB9C9-B785-4F1A-B231-0358BF23B335}"/>
              </a:ext>
            </a:extLst>
          </p:cNvPr>
          <p:cNvSpPr>
            <a:spLocks noGrp="1"/>
          </p:cNvSpPr>
          <p:nvPr>
            <p:ph type="ftr" sz="quarter" idx="10"/>
          </p:nvPr>
        </p:nvSpPr>
        <p:spPr/>
        <p:txBody>
          <a:bodyPr/>
          <a:lstStyle/>
          <a:p>
            <a:r>
              <a:rPr lang="en-US">
                <a:solidFill>
                  <a:srgbClr val="415364">
                    <a:lumMod val="60000"/>
                    <a:lumOff val="40000"/>
                  </a:srgbClr>
                </a:solidFill>
              </a:rPr>
              <a:t>DOW RESTRICTED</a:t>
            </a:r>
            <a:endParaRPr lang="en-US" dirty="0">
              <a:solidFill>
                <a:srgbClr val="415364">
                  <a:lumMod val="60000"/>
                  <a:lumOff val="40000"/>
                </a:srgbClr>
              </a:solidFill>
            </a:endParaRPr>
          </a:p>
        </p:txBody>
      </p:sp>
      <p:sp>
        <p:nvSpPr>
          <p:cNvPr id="5" name="Rectangle 4">
            <a:extLst>
              <a:ext uri="{FF2B5EF4-FFF2-40B4-BE49-F238E27FC236}">
                <a16:creationId xmlns:a16="http://schemas.microsoft.com/office/drawing/2014/main" id="{4A85639A-EEE8-46DF-A816-F5CF9C501573}"/>
              </a:ext>
            </a:extLst>
          </p:cNvPr>
          <p:cNvSpPr/>
          <p:nvPr/>
        </p:nvSpPr>
        <p:spPr>
          <a:xfrm>
            <a:off x="4725216" y="565707"/>
            <a:ext cx="4464997" cy="2585323"/>
          </a:xfrm>
          <a:prstGeom prst="rect">
            <a:avLst/>
          </a:prstGeom>
        </p:spPr>
        <p:txBody>
          <a:bodyPr wrap="square">
            <a:spAutoFit/>
          </a:bodyPr>
          <a:lstStyle/>
          <a:p>
            <a:pPr defTabSz="685800" fontAlgn="ctr"/>
            <a:r>
              <a:rPr lang="en-US" sz="900" b="1" u="sng" dirty="0">
                <a:solidFill>
                  <a:srgbClr val="344447"/>
                </a:solidFill>
                <a:latin typeface="Tahoma"/>
                <a:ea typeface="ＭＳ Ｐゴシック"/>
              </a:rPr>
              <a:t>Why </a:t>
            </a:r>
            <a:r>
              <a:rPr lang="en-US" sz="900" b="1" dirty="0">
                <a:solidFill>
                  <a:srgbClr val="344447"/>
                </a:solidFill>
                <a:latin typeface="Tahoma"/>
                <a:ea typeface="ＭＳ Ｐゴシック"/>
              </a:rPr>
              <a:t>should we engage or collaborate externally?</a:t>
            </a:r>
          </a:p>
          <a:p>
            <a:pPr marL="171450" indent="-171450" defTabSz="685800" fontAlgn="ctr">
              <a:buFont typeface="Arial" panose="020B0604020202020204" pitchFamily="34" charset="0"/>
              <a:buChar char="•"/>
            </a:pPr>
            <a:r>
              <a:rPr lang="en-US" sz="900" dirty="0">
                <a:solidFill>
                  <a:srgbClr val="344447"/>
                </a:solidFill>
                <a:latin typeface="Tahoma"/>
                <a:ea typeface="ＭＳ Ｐゴシック"/>
              </a:rPr>
              <a:t>Society demands it. Many of the complex challenges we face today, like decreasing plastics in our ocean, combatting climate change, and enabling sustainable, reliable water supplies cannot be done by Dow alone. </a:t>
            </a:r>
          </a:p>
          <a:p>
            <a:pPr marL="171450" indent="-171450" defTabSz="685800" fontAlgn="ctr">
              <a:buFont typeface="Arial" panose="020B0604020202020204" pitchFamily="34" charset="0"/>
              <a:buChar char="•"/>
            </a:pPr>
            <a:r>
              <a:rPr lang="en-US" sz="900" dirty="0">
                <a:solidFill>
                  <a:srgbClr val="344447"/>
                </a:solidFill>
                <a:latin typeface="Tahoma"/>
                <a:ea typeface="ＭＳ Ｐゴシック"/>
              </a:rPr>
              <a:t>Many of the best solutions and the necessary buy-in for these solutions require new kinds of collaborations for Dow that we may not have considered before. </a:t>
            </a:r>
          </a:p>
          <a:p>
            <a:pPr defTabSz="685800" fontAlgn="ctr"/>
            <a:endParaRPr lang="en-US" sz="900" dirty="0">
              <a:solidFill>
                <a:srgbClr val="344447"/>
              </a:solidFill>
              <a:latin typeface="Tahoma"/>
              <a:ea typeface="ＭＳ Ｐゴシック"/>
            </a:endParaRPr>
          </a:p>
          <a:p>
            <a:pPr defTabSz="685800" fontAlgn="ctr"/>
            <a:r>
              <a:rPr lang="en-US" sz="900" b="1" u="sng" dirty="0">
                <a:solidFill>
                  <a:srgbClr val="344447"/>
                </a:solidFill>
                <a:latin typeface="Tahoma"/>
                <a:ea typeface="ＭＳ Ｐゴシック"/>
              </a:rPr>
              <a:t>How </a:t>
            </a:r>
            <a:r>
              <a:rPr lang="en-US" sz="900" b="1" dirty="0">
                <a:solidFill>
                  <a:srgbClr val="344447"/>
                </a:solidFill>
                <a:latin typeface="Tahoma"/>
                <a:ea typeface="ＭＳ Ｐゴシック"/>
              </a:rPr>
              <a:t>should we engage or collaborate externally?</a:t>
            </a:r>
            <a:endParaRPr lang="en-US" sz="900" dirty="0">
              <a:solidFill>
                <a:srgbClr val="344447"/>
              </a:solidFill>
              <a:latin typeface="Tahoma"/>
              <a:ea typeface="ＭＳ Ｐゴシック"/>
            </a:endParaRPr>
          </a:p>
          <a:p>
            <a:pPr defTabSz="685800" fontAlgn="ctr"/>
            <a:r>
              <a:rPr lang="en-US" sz="900" dirty="0">
                <a:solidFill>
                  <a:srgbClr val="344447"/>
                </a:solidFill>
                <a:latin typeface="Tahoma"/>
                <a:ea typeface="ＭＳ Ｐゴシック"/>
              </a:rPr>
              <a:t>The </a:t>
            </a:r>
            <a:r>
              <a:rPr lang="en-US" sz="900" b="1" dirty="0">
                <a:solidFill>
                  <a:srgbClr val="00B0F0"/>
                </a:solidFill>
                <a:latin typeface="Tahoma"/>
                <a:ea typeface="ＭＳ Ｐゴシック"/>
              </a:rPr>
              <a:t>Leading the Blueprint goal </a:t>
            </a:r>
            <a:r>
              <a:rPr lang="en-US" sz="900" dirty="0">
                <a:solidFill>
                  <a:srgbClr val="344447"/>
                </a:solidFill>
                <a:latin typeface="Tahoma"/>
                <a:ea typeface="ＭＳ Ｐゴシック"/>
              </a:rPr>
              <a:t>is about equipping Dow employees to confidently navigate the world of external engagement and collaborations in an organized, value-add way using the </a:t>
            </a:r>
            <a:r>
              <a:rPr lang="en-US" sz="900" b="1" dirty="0">
                <a:solidFill>
                  <a:srgbClr val="00B0F0"/>
                </a:solidFill>
                <a:latin typeface="Tahoma"/>
                <a:ea typeface="ＭＳ Ｐゴシック"/>
              </a:rPr>
              <a:t>Blueprint Thinking Toolkit for External Engagement </a:t>
            </a:r>
            <a:r>
              <a:rPr lang="en-US" sz="900" dirty="0">
                <a:solidFill>
                  <a:srgbClr val="344447"/>
                </a:solidFill>
                <a:latin typeface="Tahoma"/>
                <a:ea typeface="ＭＳ Ｐゴシック"/>
              </a:rPr>
              <a:t>and creating </a:t>
            </a:r>
            <a:r>
              <a:rPr lang="en-US" sz="900" b="1" dirty="0">
                <a:solidFill>
                  <a:srgbClr val="00B0F0"/>
                </a:solidFill>
                <a:latin typeface="Tahoma"/>
                <a:ea typeface="ＭＳ Ｐゴシック"/>
              </a:rPr>
              <a:t>blueprints</a:t>
            </a:r>
            <a:r>
              <a:rPr lang="en-US" sz="900" dirty="0">
                <a:solidFill>
                  <a:srgbClr val="344447"/>
                </a:solidFill>
                <a:latin typeface="Tahoma"/>
                <a:ea typeface="ＭＳ Ｐゴシック"/>
              </a:rPr>
              <a:t>.</a:t>
            </a:r>
          </a:p>
          <a:p>
            <a:pPr defTabSz="685800" fontAlgn="ctr"/>
            <a:endParaRPr lang="en-US" sz="900" b="1" dirty="0">
              <a:solidFill>
                <a:srgbClr val="344447"/>
              </a:solidFill>
              <a:latin typeface="Tahoma"/>
              <a:ea typeface="ＭＳ Ｐゴシック"/>
            </a:endParaRPr>
          </a:p>
          <a:p>
            <a:pPr defTabSz="685800" fontAlgn="ctr"/>
            <a:r>
              <a:rPr lang="en-US" sz="900" b="1" u="sng" dirty="0">
                <a:solidFill>
                  <a:srgbClr val="344447"/>
                </a:solidFill>
                <a:latin typeface="Tahoma"/>
                <a:ea typeface="ＭＳ Ｐゴシック"/>
              </a:rPr>
              <a:t>What </a:t>
            </a:r>
            <a:r>
              <a:rPr lang="en-US" sz="900" b="1" dirty="0">
                <a:solidFill>
                  <a:srgbClr val="344447"/>
                </a:solidFill>
                <a:latin typeface="Tahoma"/>
                <a:ea typeface="ＭＳ Ｐゴシック"/>
              </a:rPr>
              <a:t>are the </a:t>
            </a:r>
            <a:r>
              <a:rPr lang="en-US" sz="900" b="1" dirty="0">
                <a:solidFill>
                  <a:srgbClr val="00B0F0"/>
                </a:solidFill>
                <a:latin typeface="Tahoma"/>
                <a:ea typeface="ＭＳ Ｐゴシック"/>
              </a:rPr>
              <a:t>blueprint thinking toolkit and blueprints</a:t>
            </a:r>
            <a:r>
              <a:rPr lang="en-US" sz="900" b="1" dirty="0">
                <a:solidFill>
                  <a:srgbClr val="344447"/>
                </a:solidFill>
                <a:latin typeface="Tahoma"/>
                <a:ea typeface="ＭＳ Ｐゴシック"/>
              </a:rPr>
              <a:t>?</a:t>
            </a:r>
            <a:endParaRPr lang="en-US" sz="900" dirty="0">
              <a:solidFill>
                <a:srgbClr val="344447"/>
              </a:solidFill>
              <a:latin typeface="Tahoma"/>
              <a:ea typeface="ＭＳ Ｐゴシック"/>
            </a:endParaRPr>
          </a:p>
          <a:p>
            <a:pPr marL="128588" indent="-128588" defTabSz="685800" fontAlgn="ctr">
              <a:buFont typeface="Arial" panose="020B0604020202020204" pitchFamily="34" charset="0"/>
              <a:buChar char="•"/>
            </a:pPr>
            <a:r>
              <a:rPr lang="en-US" sz="900" b="1" dirty="0">
                <a:solidFill>
                  <a:srgbClr val="00B0F0"/>
                </a:solidFill>
                <a:latin typeface="Tahoma"/>
                <a:ea typeface="ＭＳ Ｐゴシック"/>
              </a:rPr>
              <a:t>The blueprint thinking toolkit </a:t>
            </a:r>
            <a:r>
              <a:rPr lang="en-US" sz="900" dirty="0">
                <a:solidFill>
                  <a:srgbClr val="344447"/>
                </a:solidFill>
                <a:latin typeface="Tahoma"/>
                <a:ea typeface="ＭＳ Ｐゴシック"/>
              </a:rPr>
              <a:t>provides a framework to navigate the internal and external planning, collaborations, and communications required in considering external engagement for a complex issue or project. </a:t>
            </a:r>
          </a:p>
          <a:p>
            <a:pPr marL="128588" indent="-128588" defTabSz="685800" fontAlgn="ctr">
              <a:buFont typeface="Arial" panose="020B0604020202020204" pitchFamily="34" charset="0"/>
              <a:buChar char="•"/>
            </a:pPr>
            <a:r>
              <a:rPr lang="en-US" sz="900" dirty="0">
                <a:solidFill>
                  <a:srgbClr val="344447"/>
                </a:solidFill>
                <a:latin typeface="Tahoma"/>
                <a:ea typeface="ＭＳ Ｐゴシック"/>
              </a:rPr>
              <a:t>Some of these materials we share externally as “</a:t>
            </a:r>
            <a:r>
              <a:rPr lang="en-US" sz="900" b="1" dirty="0">
                <a:solidFill>
                  <a:srgbClr val="00B0F0"/>
                </a:solidFill>
                <a:latin typeface="Tahoma"/>
                <a:ea typeface="ＭＳ Ｐゴシック"/>
              </a:rPr>
              <a:t>blueprints</a:t>
            </a:r>
            <a:r>
              <a:rPr lang="en-US" sz="900" dirty="0">
                <a:solidFill>
                  <a:srgbClr val="344447"/>
                </a:solidFill>
                <a:latin typeface="Tahoma"/>
                <a:ea typeface="ＭＳ Ｐゴシック"/>
              </a:rPr>
              <a:t>”. </a:t>
            </a:r>
            <a:endParaRPr lang="en-US" sz="900" u="sng" dirty="0">
              <a:solidFill>
                <a:srgbClr val="344447"/>
              </a:solidFill>
              <a:latin typeface="Tahoma"/>
              <a:ea typeface="ＭＳ Ｐゴシック"/>
            </a:endParaRPr>
          </a:p>
        </p:txBody>
      </p:sp>
      <p:pic>
        <p:nvPicPr>
          <p:cNvPr id="6" name="Picture 5">
            <a:extLst>
              <a:ext uri="{FF2B5EF4-FFF2-40B4-BE49-F238E27FC236}">
                <a16:creationId xmlns:a16="http://schemas.microsoft.com/office/drawing/2014/main" id="{7A58A524-C84E-44A3-8013-B7E8499DC3F5}"/>
              </a:ext>
            </a:extLst>
          </p:cNvPr>
          <p:cNvPicPr>
            <a:picLocks noChangeAspect="1"/>
          </p:cNvPicPr>
          <p:nvPr/>
        </p:nvPicPr>
        <p:blipFill rotWithShape="1">
          <a:blip r:embed="rId2"/>
          <a:srcRect t="13453" b="21983"/>
          <a:stretch/>
        </p:blipFill>
        <p:spPr>
          <a:xfrm>
            <a:off x="447516" y="1904114"/>
            <a:ext cx="4123549" cy="806924"/>
          </a:xfrm>
          <a:prstGeom prst="rect">
            <a:avLst/>
          </a:prstGeom>
        </p:spPr>
      </p:pic>
      <p:sp>
        <p:nvSpPr>
          <p:cNvPr id="7" name="Rectangle 6">
            <a:extLst>
              <a:ext uri="{FF2B5EF4-FFF2-40B4-BE49-F238E27FC236}">
                <a16:creationId xmlns:a16="http://schemas.microsoft.com/office/drawing/2014/main" id="{96182710-16D1-4B6D-A5C9-86CA1C6A869B}"/>
              </a:ext>
            </a:extLst>
          </p:cNvPr>
          <p:cNvSpPr/>
          <p:nvPr/>
        </p:nvSpPr>
        <p:spPr>
          <a:xfrm>
            <a:off x="521116" y="651824"/>
            <a:ext cx="4049949" cy="1077218"/>
          </a:xfrm>
          <a:prstGeom prst="rect">
            <a:avLst/>
          </a:prstGeom>
        </p:spPr>
        <p:txBody>
          <a:bodyPr wrap="square">
            <a:spAutoFit/>
          </a:bodyPr>
          <a:lstStyle/>
          <a:p>
            <a:pPr algn="ctr" defTabSz="685800"/>
            <a:r>
              <a:rPr lang="en-US" sz="1100" b="1" dirty="0">
                <a:solidFill>
                  <a:srgbClr val="344447"/>
                </a:solidFill>
                <a:latin typeface="Tahoma"/>
                <a:ea typeface="ＭＳ Ｐゴシック"/>
              </a:rPr>
              <a:t>Can you imagine a future where businesses, governments, and society work together to advance solutions that preserve our planet and ensure a sustainable future for all?</a:t>
            </a:r>
          </a:p>
          <a:p>
            <a:pPr algn="ctr" defTabSz="685800"/>
            <a:r>
              <a:rPr lang="en-US" b="1" dirty="0">
                <a:solidFill>
                  <a:srgbClr val="E82034"/>
                </a:solidFill>
                <a:latin typeface="Tahoma"/>
                <a:ea typeface="ＭＳ Ｐゴシック"/>
              </a:rPr>
              <a:t>Dow can.</a:t>
            </a:r>
            <a:endParaRPr lang="en-US" dirty="0">
              <a:solidFill>
                <a:srgbClr val="E82034"/>
              </a:solidFill>
              <a:latin typeface="Tahoma"/>
              <a:ea typeface="ＭＳ Ｐゴシック"/>
            </a:endParaRPr>
          </a:p>
        </p:txBody>
      </p:sp>
      <p:sp>
        <p:nvSpPr>
          <p:cNvPr id="8" name="Rectangle 7">
            <a:extLst>
              <a:ext uri="{FF2B5EF4-FFF2-40B4-BE49-F238E27FC236}">
                <a16:creationId xmlns:a16="http://schemas.microsoft.com/office/drawing/2014/main" id="{644A8BD4-6D69-48CE-AD90-A8F1A11EDD36}"/>
              </a:ext>
            </a:extLst>
          </p:cNvPr>
          <p:cNvSpPr/>
          <p:nvPr/>
        </p:nvSpPr>
        <p:spPr>
          <a:xfrm>
            <a:off x="1557825" y="2962863"/>
            <a:ext cx="2922505" cy="1403236"/>
          </a:xfrm>
          <a:prstGeom prst="rect">
            <a:avLst/>
          </a:prstGeom>
          <a:solidFill>
            <a:srgbClr val="FFFFFF">
              <a:alpha val="45882"/>
            </a:srgbClr>
          </a:solidFill>
        </p:spPr>
        <p:txBody>
          <a:bodyPr wrap="square" rtlCol="0" anchor="ctr">
            <a:noAutofit/>
          </a:bodyPr>
          <a:lstStyle/>
          <a:p>
            <a:pPr algn="ctr">
              <a:spcBef>
                <a:spcPct val="40000"/>
              </a:spcBef>
            </a:pPr>
            <a:r>
              <a:rPr lang="en-US" sz="1050" b="1" kern="0" dirty="0">
                <a:solidFill>
                  <a:schemeClr val="tx2"/>
                </a:solidFill>
                <a:latin typeface="Arial" pitchFamily="34" charset="0"/>
                <a:cs typeface="Arial" pitchFamily="34" charset="0"/>
              </a:rPr>
              <a:t>Leading the Blueprint Goal:</a:t>
            </a:r>
          </a:p>
          <a:p>
            <a:pPr algn="ctr">
              <a:spcBef>
                <a:spcPct val="40000"/>
              </a:spcBef>
            </a:pPr>
            <a:r>
              <a:rPr lang="en-US" sz="1050" b="1" kern="0" dirty="0">
                <a:solidFill>
                  <a:schemeClr val="tx2"/>
                </a:solidFill>
                <a:latin typeface="Arial" pitchFamily="34" charset="0"/>
                <a:cs typeface="Arial" pitchFamily="34" charset="0"/>
              </a:rPr>
              <a:t>Developing societal blueprints on how we can collaborate with others to integrate </a:t>
            </a:r>
          </a:p>
          <a:p>
            <a:pPr marL="742950" lvl="1" indent="-285750">
              <a:lnSpc>
                <a:spcPct val="50000"/>
              </a:lnSpc>
              <a:spcBef>
                <a:spcPct val="40000"/>
              </a:spcBef>
              <a:buFont typeface="Arial" panose="020B0604020202020204" pitchFamily="34" charset="0"/>
              <a:buChar char="•"/>
            </a:pPr>
            <a:r>
              <a:rPr lang="en-US" sz="1050" b="1" kern="0" dirty="0">
                <a:solidFill>
                  <a:schemeClr val="tx2"/>
                </a:solidFill>
                <a:latin typeface="Arial" pitchFamily="34" charset="0"/>
                <a:cs typeface="Arial" pitchFamily="34" charset="0"/>
              </a:rPr>
              <a:t>public policy solutions </a:t>
            </a:r>
          </a:p>
          <a:p>
            <a:pPr marL="742950" lvl="1" indent="-285750">
              <a:lnSpc>
                <a:spcPct val="50000"/>
              </a:lnSpc>
              <a:spcBef>
                <a:spcPct val="40000"/>
              </a:spcBef>
              <a:buFont typeface="Arial" panose="020B0604020202020204" pitchFamily="34" charset="0"/>
              <a:buChar char="•"/>
            </a:pPr>
            <a:r>
              <a:rPr lang="en-US" sz="1050" b="1" kern="0" dirty="0">
                <a:solidFill>
                  <a:schemeClr val="tx2"/>
                </a:solidFill>
                <a:latin typeface="Arial" pitchFamily="34" charset="0"/>
                <a:cs typeface="Arial" pitchFamily="34" charset="0"/>
              </a:rPr>
              <a:t>science and technology </a:t>
            </a:r>
          </a:p>
          <a:p>
            <a:pPr marL="742950" lvl="1" indent="-285750">
              <a:lnSpc>
                <a:spcPct val="50000"/>
              </a:lnSpc>
              <a:spcBef>
                <a:spcPct val="40000"/>
              </a:spcBef>
              <a:buFont typeface="Arial" panose="020B0604020202020204" pitchFamily="34" charset="0"/>
              <a:buChar char="•"/>
            </a:pPr>
            <a:r>
              <a:rPr lang="en-US" sz="1050" b="1" kern="0" dirty="0">
                <a:solidFill>
                  <a:schemeClr val="tx2"/>
                </a:solidFill>
                <a:latin typeface="Arial" pitchFamily="34" charset="0"/>
                <a:cs typeface="Arial" pitchFamily="34" charset="0"/>
              </a:rPr>
              <a:t>value chain innovation </a:t>
            </a:r>
          </a:p>
          <a:p>
            <a:pPr algn="ctr">
              <a:spcBef>
                <a:spcPct val="40000"/>
              </a:spcBef>
            </a:pPr>
            <a:r>
              <a:rPr lang="en-US" sz="1050" b="1" kern="0" dirty="0">
                <a:solidFill>
                  <a:schemeClr val="tx2"/>
                </a:solidFill>
                <a:latin typeface="Arial" pitchFamily="34" charset="0"/>
                <a:cs typeface="Arial" pitchFamily="34" charset="0"/>
              </a:rPr>
              <a:t>to facilitate the transition to a sustainable planet and society.</a:t>
            </a:r>
          </a:p>
        </p:txBody>
      </p:sp>
      <p:pic>
        <p:nvPicPr>
          <p:cNvPr id="9" name="Picture 2">
            <a:extLst>
              <a:ext uri="{FF2B5EF4-FFF2-40B4-BE49-F238E27FC236}">
                <a16:creationId xmlns:a16="http://schemas.microsoft.com/office/drawing/2014/main" id="{ADB6EA6A-5795-45B8-8FBB-668AB4ABB3D9}"/>
              </a:ext>
            </a:extLst>
          </p:cNvPr>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81346" y="3156704"/>
            <a:ext cx="802536" cy="1015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id="{48A918EA-B757-4685-8CDB-0C97ED8F10A4}"/>
              </a:ext>
            </a:extLst>
          </p:cNvPr>
          <p:cNvSpPr txBox="1"/>
          <p:nvPr/>
        </p:nvSpPr>
        <p:spPr>
          <a:xfrm>
            <a:off x="932557" y="4450504"/>
            <a:ext cx="914400" cy="914400"/>
          </a:xfrm>
          <a:prstGeom prst="rect">
            <a:avLst/>
          </a:prstGeom>
          <a:noFill/>
        </p:spPr>
        <p:txBody>
          <a:bodyPr wrap="none" lIns="45720" rIns="45720" rtlCol="0">
            <a:noAutofit/>
          </a:bodyPr>
          <a:lstStyle/>
          <a:p>
            <a:r>
              <a:rPr lang="en-US" sz="1400" dirty="0"/>
              <a:t>The objective of this training is to introduce and walk through the </a:t>
            </a:r>
            <a:r>
              <a:rPr lang="en-US" sz="1400" b="1" dirty="0">
                <a:solidFill>
                  <a:srgbClr val="00B0F0"/>
                </a:solidFill>
                <a:latin typeface="Tahoma"/>
                <a:ea typeface="ＭＳ Ｐゴシック"/>
              </a:rPr>
              <a:t>blueprint thinking toolkit</a:t>
            </a:r>
            <a:r>
              <a:rPr lang="en-US" sz="1400" dirty="0"/>
              <a:t>.</a:t>
            </a:r>
          </a:p>
        </p:txBody>
      </p:sp>
      <p:sp>
        <p:nvSpPr>
          <p:cNvPr id="56" name="Content Placeholder 3">
            <a:extLst>
              <a:ext uri="{FF2B5EF4-FFF2-40B4-BE49-F238E27FC236}">
                <a16:creationId xmlns:a16="http://schemas.microsoft.com/office/drawing/2014/main" id="{A22AE9A0-51BC-497E-91FC-59BD2B0FC534}"/>
              </a:ext>
            </a:extLst>
          </p:cNvPr>
          <p:cNvSpPr txBox="1">
            <a:spLocks/>
          </p:cNvSpPr>
          <p:nvPr/>
        </p:nvSpPr>
        <p:spPr>
          <a:xfrm>
            <a:off x="7511403" y="3145685"/>
            <a:ext cx="1494725" cy="1320475"/>
          </a:xfrm>
          <a:prstGeom prst="rect">
            <a:avLst/>
          </a:prstGeom>
          <a:noFill/>
          <a:ln>
            <a:solidFill>
              <a:schemeClr val="bg1">
                <a:lumMod val="75000"/>
              </a:schemeClr>
            </a:solidFill>
          </a:ln>
        </p:spPr>
        <p:txBody>
          <a:bodyPr lIns="45720" rIns="45720">
            <a:noAutofit/>
          </a:bodyPr>
          <a:lstStyle>
            <a:lvl1pPr marL="228600" indent="-228600" algn="l" defTabSz="914400" rtl="0" eaLnBrk="1" latinLnBrk="0" hangingPunct="1">
              <a:spcBef>
                <a:spcPct val="20000"/>
              </a:spcBef>
              <a:buClr>
                <a:srgbClr val="E80032"/>
              </a:buClr>
              <a:buFont typeface="Wingdings" panose="05000000000000000000" pitchFamily="2" charset="2"/>
              <a:buChar char="§"/>
              <a:defRPr lang="en-US" sz="2000" kern="1200">
                <a:solidFill>
                  <a:schemeClr val="tx1">
                    <a:lumMod val="75000"/>
                    <a:lumOff val="25000"/>
                  </a:schemeClr>
                </a:solidFill>
                <a:latin typeface="+mn-lt"/>
                <a:ea typeface="+mn-ea"/>
                <a:cs typeface="+mn-cs"/>
              </a:defRPr>
            </a:lvl1pPr>
            <a:lvl2pPr marL="457200" indent="-228600" algn="l" defTabSz="914400" rtl="0" eaLnBrk="1" latinLnBrk="0" hangingPunct="1">
              <a:spcBef>
                <a:spcPct val="20000"/>
              </a:spcBef>
              <a:buClr>
                <a:srgbClr val="E80032"/>
              </a:buClr>
              <a:buSzPct val="80000"/>
              <a:buFont typeface="Wingdings" panose="05000000000000000000" pitchFamily="2" charset="2"/>
              <a:buChar char="Ø"/>
              <a:defRPr lang="en-US"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ct val="20000"/>
              </a:spcBef>
              <a:buClr>
                <a:srgbClr val="E80032"/>
              </a:buClr>
              <a:buSzPct val="80000"/>
              <a:buFont typeface="Wingdings" panose="05000000000000000000" pitchFamily="2" charset="2"/>
              <a:buChar char="ü"/>
              <a:defRPr lang="en-US" sz="16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sz="1600" dirty="0"/>
              <a:t>Communicate</a:t>
            </a:r>
          </a:p>
        </p:txBody>
      </p:sp>
      <p:sp>
        <p:nvSpPr>
          <p:cNvPr id="57" name="Content Placeholder 7">
            <a:extLst>
              <a:ext uri="{FF2B5EF4-FFF2-40B4-BE49-F238E27FC236}">
                <a16:creationId xmlns:a16="http://schemas.microsoft.com/office/drawing/2014/main" id="{7214728A-778E-4375-B4B3-AC418E756F1B}"/>
              </a:ext>
            </a:extLst>
          </p:cNvPr>
          <p:cNvSpPr txBox="1">
            <a:spLocks/>
          </p:cNvSpPr>
          <p:nvPr/>
        </p:nvSpPr>
        <p:spPr>
          <a:xfrm>
            <a:off x="5699383" y="3171043"/>
            <a:ext cx="1470895" cy="1260410"/>
          </a:xfrm>
          <a:prstGeom prst="rect">
            <a:avLst/>
          </a:prstGeom>
          <a:solidFill>
            <a:schemeClr val="bg1">
              <a:lumMod val="85000"/>
            </a:schemeClr>
          </a:solidFill>
          <a:ln>
            <a:solidFill>
              <a:schemeClr val="bg1">
                <a:lumMod val="75000"/>
              </a:schemeClr>
            </a:solidFill>
          </a:ln>
        </p:spPr>
        <p:txBody>
          <a:bodyPr lIns="45720" rIns="45720">
            <a:noAutofit/>
          </a:bodyPr>
          <a:lstStyle>
            <a:lvl1pPr marL="228600" indent="-228600" algn="l" defTabSz="914400" rtl="0" eaLnBrk="1" latinLnBrk="0" hangingPunct="1">
              <a:spcBef>
                <a:spcPct val="20000"/>
              </a:spcBef>
              <a:buClr>
                <a:srgbClr val="E80032"/>
              </a:buClr>
              <a:buFont typeface="Wingdings" panose="05000000000000000000" pitchFamily="2" charset="2"/>
              <a:buChar char="§"/>
              <a:defRPr lang="en-US" sz="2000" kern="1200">
                <a:solidFill>
                  <a:schemeClr val="tx1">
                    <a:lumMod val="75000"/>
                    <a:lumOff val="25000"/>
                  </a:schemeClr>
                </a:solidFill>
                <a:latin typeface="+mn-lt"/>
                <a:ea typeface="+mn-ea"/>
                <a:cs typeface="+mn-cs"/>
              </a:defRPr>
            </a:lvl1pPr>
            <a:lvl2pPr marL="457200" indent="-228600" algn="l" defTabSz="914400" rtl="0" eaLnBrk="1" latinLnBrk="0" hangingPunct="1">
              <a:spcBef>
                <a:spcPct val="20000"/>
              </a:spcBef>
              <a:buClr>
                <a:srgbClr val="E80032"/>
              </a:buClr>
              <a:buSzPct val="80000"/>
              <a:buFont typeface="Wingdings" panose="05000000000000000000" pitchFamily="2" charset="2"/>
              <a:buChar char="Ø"/>
              <a:defRPr lang="en-US"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ct val="20000"/>
              </a:spcBef>
              <a:buClr>
                <a:srgbClr val="E80032"/>
              </a:buClr>
              <a:buSzPct val="80000"/>
              <a:buFont typeface="Wingdings" panose="05000000000000000000" pitchFamily="2" charset="2"/>
              <a:buChar char="ü"/>
              <a:defRPr lang="en-US" sz="16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sz="1600" dirty="0"/>
              <a:t>Collaborate</a:t>
            </a:r>
          </a:p>
        </p:txBody>
      </p:sp>
      <p:pic>
        <p:nvPicPr>
          <p:cNvPr id="58" name="Picture 57" descr="A group of palm trees next to a body of water&#10;&#10;Description automatically generated">
            <a:extLst>
              <a:ext uri="{FF2B5EF4-FFF2-40B4-BE49-F238E27FC236}">
                <a16:creationId xmlns:a16="http://schemas.microsoft.com/office/drawing/2014/main" id="{BA6AFF9E-C3F2-4A48-84F6-66BADAE489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9662" y="3433762"/>
            <a:ext cx="1375911" cy="944031"/>
          </a:xfrm>
          <a:prstGeom prst="rect">
            <a:avLst/>
          </a:prstGeom>
        </p:spPr>
      </p:pic>
      <p:grpSp>
        <p:nvGrpSpPr>
          <p:cNvPr id="59" name="Group 58">
            <a:extLst>
              <a:ext uri="{FF2B5EF4-FFF2-40B4-BE49-F238E27FC236}">
                <a16:creationId xmlns:a16="http://schemas.microsoft.com/office/drawing/2014/main" id="{C0580743-7BDF-4664-9BC7-A08A8DFCDD3C}"/>
              </a:ext>
            </a:extLst>
          </p:cNvPr>
          <p:cNvGrpSpPr/>
          <p:nvPr/>
        </p:nvGrpSpPr>
        <p:grpSpPr>
          <a:xfrm>
            <a:off x="7605641" y="3406208"/>
            <a:ext cx="1306248" cy="983650"/>
            <a:chOff x="484200" y="1219367"/>
            <a:chExt cx="3749077" cy="3160714"/>
          </a:xfrm>
        </p:grpSpPr>
        <p:pic>
          <p:nvPicPr>
            <p:cNvPr id="60" name="Picture 59">
              <a:extLst>
                <a:ext uri="{FF2B5EF4-FFF2-40B4-BE49-F238E27FC236}">
                  <a16:creationId xmlns:a16="http://schemas.microsoft.com/office/drawing/2014/main" id="{97E9AAE3-3F68-45F2-8269-EE04F0EA9087}"/>
                </a:ext>
              </a:extLst>
            </p:cNvPr>
            <p:cNvPicPr>
              <a:picLocks noChangeAspect="1"/>
            </p:cNvPicPr>
            <p:nvPr/>
          </p:nvPicPr>
          <p:blipFill rotWithShape="1">
            <a:blip r:embed="rId6"/>
            <a:srcRect l="8168" t="4460"/>
            <a:stretch/>
          </p:blipFill>
          <p:spPr>
            <a:xfrm flipH="1">
              <a:off x="484200" y="1219367"/>
              <a:ext cx="2004677" cy="3159313"/>
            </a:xfrm>
            <a:prstGeom prst="rect">
              <a:avLst/>
            </a:prstGeom>
          </p:spPr>
        </p:pic>
        <p:sp>
          <p:nvSpPr>
            <p:cNvPr id="61" name="Thought Bubble: Cloud 60">
              <a:extLst>
                <a:ext uri="{FF2B5EF4-FFF2-40B4-BE49-F238E27FC236}">
                  <a16:creationId xmlns:a16="http://schemas.microsoft.com/office/drawing/2014/main" id="{2248C6C2-3267-443A-AE6F-88B07EB15309}"/>
                </a:ext>
              </a:extLst>
            </p:cNvPr>
            <p:cNvSpPr/>
            <p:nvPr/>
          </p:nvSpPr>
          <p:spPr>
            <a:xfrm flipH="1">
              <a:off x="630252" y="1262870"/>
              <a:ext cx="392546" cy="300907"/>
            </a:xfrm>
            <a:prstGeom prst="cloudCallout">
              <a:avLst/>
            </a:prstGeom>
            <a:gradFill>
              <a:gsLst>
                <a:gs pos="0">
                  <a:srgbClr val="3674B7"/>
                </a:gs>
                <a:gs pos="74000">
                  <a:srgbClr val="387DC0"/>
                </a:gs>
                <a:gs pos="100000">
                  <a:srgbClr val="387DB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62" name="Thought Bubble: Cloud 61">
              <a:extLst>
                <a:ext uri="{FF2B5EF4-FFF2-40B4-BE49-F238E27FC236}">
                  <a16:creationId xmlns:a16="http://schemas.microsoft.com/office/drawing/2014/main" id="{B9B1E8C4-4DBA-4BF0-B955-4BFB3788B5F1}"/>
                </a:ext>
              </a:extLst>
            </p:cNvPr>
            <p:cNvSpPr/>
            <p:nvPr/>
          </p:nvSpPr>
          <p:spPr>
            <a:xfrm flipH="1">
              <a:off x="929273" y="1219367"/>
              <a:ext cx="299813" cy="193956"/>
            </a:xfrm>
            <a:prstGeom prst="cloudCallout">
              <a:avLst>
                <a:gd name="adj1" fmla="val -20833"/>
                <a:gd name="adj2" fmla="val 40499"/>
              </a:avLst>
            </a:prstGeom>
            <a:gradFill>
              <a:gsLst>
                <a:gs pos="0">
                  <a:srgbClr val="3674B7"/>
                </a:gs>
                <a:gs pos="74000">
                  <a:srgbClr val="387DC0"/>
                </a:gs>
                <a:gs pos="100000">
                  <a:srgbClr val="387DB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63" name="Rectangle 62">
              <a:extLst>
                <a:ext uri="{FF2B5EF4-FFF2-40B4-BE49-F238E27FC236}">
                  <a16:creationId xmlns:a16="http://schemas.microsoft.com/office/drawing/2014/main" id="{20A94917-AAE8-4A69-A095-027E4AACB559}"/>
                </a:ext>
              </a:extLst>
            </p:cNvPr>
            <p:cNvSpPr/>
            <p:nvPr/>
          </p:nvSpPr>
          <p:spPr>
            <a:xfrm flipH="1">
              <a:off x="711976" y="1563777"/>
              <a:ext cx="205607" cy="150453"/>
            </a:xfrm>
            <a:prstGeom prst="rect">
              <a:avLst/>
            </a:prstGeom>
            <a:solidFill>
              <a:srgbClr val="387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pic>
          <p:nvPicPr>
            <p:cNvPr id="64" name="Picture 63">
              <a:extLst>
                <a:ext uri="{FF2B5EF4-FFF2-40B4-BE49-F238E27FC236}">
                  <a16:creationId xmlns:a16="http://schemas.microsoft.com/office/drawing/2014/main" id="{96841DB5-F3C3-429D-BA14-A48F90B091D3}"/>
                </a:ext>
              </a:extLst>
            </p:cNvPr>
            <p:cNvPicPr>
              <a:picLocks noChangeAspect="1"/>
            </p:cNvPicPr>
            <p:nvPr/>
          </p:nvPicPr>
          <p:blipFill>
            <a:blip r:embed="rId7"/>
            <a:stretch>
              <a:fillRect/>
            </a:stretch>
          </p:blipFill>
          <p:spPr>
            <a:xfrm flipH="1">
              <a:off x="721310" y="1678695"/>
              <a:ext cx="392546" cy="150453"/>
            </a:xfrm>
            <a:prstGeom prst="rect">
              <a:avLst/>
            </a:prstGeom>
          </p:spPr>
        </p:pic>
        <p:grpSp>
          <p:nvGrpSpPr>
            <p:cNvPr id="65" name="Group 64">
              <a:extLst>
                <a:ext uri="{FF2B5EF4-FFF2-40B4-BE49-F238E27FC236}">
                  <a16:creationId xmlns:a16="http://schemas.microsoft.com/office/drawing/2014/main" id="{420AC955-410B-485A-93C5-28DEF0250973}"/>
                </a:ext>
              </a:extLst>
            </p:cNvPr>
            <p:cNvGrpSpPr/>
            <p:nvPr/>
          </p:nvGrpSpPr>
          <p:grpSpPr>
            <a:xfrm>
              <a:off x="2306217" y="1220768"/>
              <a:ext cx="1927060" cy="3159313"/>
              <a:chOff x="3657600" y="1368172"/>
              <a:chExt cx="1873186" cy="3115972"/>
            </a:xfrm>
          </p:grpSpPr>
          <p:pic>
            <p:nvPicPr>
              <p:cNvPr id="95" name="Picture 94">
                <a:extLst>
                  <a:ext uri="{FF2B5EF4-FFF2-40B4-BE49-F238E27FC236}">
                    <a16:creationId xmlns:a16="http://schemas.microsoft.com/office/drawing/2014/main" id="{96DAEB4E-A39C-421A-AE1A-B81997B0F75E}"/>
                  </a:ext>
                </a:extLst>
              </p:cNvPr>
              <p:cNvPicPr>
                <a:picLocks noChangeAspect="1"/>
              </p:cNvPicPr>
              <p:nvPr/>
            </p:nvPicPr>
            <p:blipFill rotWithShape="1">
              <a:blip r:embed="rId6"/>
              <a:srcRect l="11724" t="4460"/>
              <a:stretch/>
            </p:blipFill>
            <p:spPr>
              <a:xfrm>
                <a:off x="3657600" y="1368172"/>
                <a:ext cx="1873186" cy="3115972"/>
              </a:xfrm>
              <a:prstGeom prst="rect">
                <a:avLst/>
              </a:prstGeom>
            </p:spPr>
          </p:pic>
          <p:sp>
            <p:nvSpPr>
              <p:cNvPr id="96" name="Thought Bubble: Cloud 95">
                <a:extLst>
                  <a:ext uri="{FF2B5EF4-FFF2-40B4-BE49-F238E27FC236}">
                    <a16:creationId xmlns:a16="http://schemas.microsoft.com/office/drawing/2014/main" id="{135BA726-0699-4C7E-90A4-C953ED1E43C9}"/>
                  </a:ext>
                </a:extLst>
              </p:cNvPr>
              <p:cNvSpPr/>
              <p:nvPr/>
            </p:nvSpPr>
            <p:spPr>
              <a:xfrm>
                <a:off x="5052704" y="1411078"/>
                <a:ext cx="336114" cy="296779"/>
              </a:xfrm>
              <a:prstGeom prst="cloudCallout">
                <a:avLst/>
              </a:prstGeom>
              <a:solidFill>
                <a:srgbClr val="377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97" name="Thought Bubble: Cloud 96">
                <a:extLst>
                  <a:ext uri="{FF2B5EF4-FFF2-40B4-BE49-F238E27FC236}">
                    <a16:creationId xmlns:a16="http://schemas.microsoft.com/office/drawing/2014/main" id="{83C91A69-173D-44EA-972B-914A9CB245BB}"/>
                  </a:ext>
                </a:extLst>
              </p:cNvPr>
              <p:cNvSpPr/>
              <p:nvPr/>
            </p:nvSpPr>
            <p:spPr>
              <a:xfrm>
                <a:off x="4806725" y="1368172"/>
                <a:ext cx="291431" cy="191295"/>
              </a:xfrm>
              <a:prstGeom prst="cloudCallout">
                <a:avLst/>
              </a:prstGeom>
              <a:solidFill>
                <a:srgbClr val="367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98" name="Rectangle 97">
                <a:extLst>
                  <a:ext uri="{FF2B5EF4-FFF2-40B4-BE49-F238E27FC236}">
                    <a16:creationId xmlns:a16="http://schemas.microsoft.com/office/drawing/2014/main" id="{9E7ECC1C-CD37-4A24-B480-392135795F1A}"/>
                  </a:ext>
                </a:extLst>
              </p:cNvPr>
              <p:cNvSpPr/>
              <p:nvPr/>
            </p:nvSpPr>
            <p:spPr>
              <a:xfrm>
                <a:off x="5109519" y="1707857"/>
                <a:ext cx="199859" cy="148389"/>
              </a:xfrm>
              <a:prstGeom prst="rect">
                <a:avLst/>
              </a:prstGeom>
              <a:solidFill>
                <a:srgbClr val="387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pic>
            <p:nvPicPr>
              <p:cNvPr id="99" name="Picture 98">
                <a:extLst>
                  <a:ext uri="{FF2B5EF4-FFF2-40B4-BE49-F238E27FC236}">
                    <a16:creationId xmlns:a16="http://schemas.microsoft.com/office/drawing/2014/main" id="{607A143D-D975-4F55-BAEF-F1EC61A67A38}"/>
                  </a:ext>
                </a:extLst>
              </p:cNvPr>
              <p:cNvPicPr>
                <a:picLocks noChangeAspect="1"/>
              </p:cNvPicPr>
              <p:nvPr/>
            </p:nvPicPr>
            <p:blipFill>
              <a:blip r:embed="rId7"/>
              <a:stretch>
                <a:fillRect/>
              </a:stretch>
            </p:blipFill>
            <p:spPr>
              <a:xfrm>
                <a:off x="4918733" y="1821199"/>
                <a:ext cx="381572" cy="148389"/>
              </a:xfrm>
              <a:prstGeom prst="rect">
                <a:avLst/>
              </a:prstGeom>
            </p:spPr>
          </p:pic>
        </p:grpSp>
        <p:sp>
          <p:nvSpPr>
            <p:cNvPr id="66" name="Thought Bubble: Cloud 65">
              <a:extLst>
                <a:ext uri="{FF2B5EF4-FFF2-40B4-BE49-F238E27FC236}">
                  <a16:creationId xmlns:a16="http://schemas.microsoft.com/office/drawing/2014/main" id="{6D150D97-BE8A-477E-BC94-02CA8DD3E18B}"/>
                </a:ext>
              </a:extLst>
            </p:cNvPr>
            <p:cNvSpPr/>
            <p:nvPr/>
          </p:nvSpPr>
          <p:spPr>
            <a:xfrm flipH="1">
              <a:off x="2053163" y="1226828"/>
              <a:ext cx="564556" cy="376420"/>
            </a:xfrm>
            <a:prstGeom prst="cloudCallout">
              <a:avLst>
                <a:gd name="adj1" fmla="val -39189"/>
                <a:gd name="adj2" fmla="val 30111"/>
              </a:avLst>
            </a:prstGeom>
            <a:solidFill>
              <a:srgbClr val="4394CC">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67" name="Oval 66">
              <a:extLst>
                <a:ext uri="{FF2B5EF4-FFF2-40B4-BE49-F238E27FC236}">
                  <a16:creationId xmlns:a16="http://schemas.microsoft.com/office/drawing/2014/main" id="{EFED5560-1713-4DCC-82C7-C96CBF286A9C}"/>
                </a:ext>
              </a:extLst>
            </p:cNvPr>
            <p:cNvSpPr/>
            <p:nvPr/>
          </p:nvSpPr>
          <p:spPr>
            <a:xfrm>
              <a:off x="1238429" y="3281030"/>
              <a:ext cx="78936" cy="7531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68" name="Oval 67">
              <a:extLst>
                <a:ext uri="{FF2B5EF4-FFF2-40B4-BE49-F238E27FC236}">
                  <a16:creationId xmlns:a16="http://schemas.microsoft.com/office/drawing/2014/main" id="{A49A55C6-4B6F-4E23-91E2-3C4C1D83970E}"/>
                </a:ext>
              </a:extLst>
            </p:cNvPr>
            <p:cNvSpPr/>
            <p:nvPr/>
          </p:nvSpPr>
          <p:spPr>
            <a:xfrm>
              <a:off x="1470112" y="3144719"/>
              <a:ext cx="78936" cy="7531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69" name="Oval 68">
              <a:extLst>
                <a:ext uri="{FF2B5EF4-FFF2-40B4-BE49-F238E27FC236}">
                  <a16:creationId xmlns:a16="http://schemas.microsoft.com/office/drawing/2014/main" id="{DE7FF4EB-9088-4DB3-992A-D6DB6BBA4F6B}"/>
                </a:ext>
              </a:extLst>
            </p:cNvPr>
            <p:cNvSpPr/>
            <p:nvPr/>
          </p:nvSpPr>
          <p:spPr>
            <a:xfrm>
              <a:off x="1414249" y="3464198"/>
              <a:ext cx="78936" cy="7531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70" name="Oval 69">
              <a:extLst>
                <a:ext uri="{FF2B5EF4-FFF2-40B4-BE49-F238E27FC236}">
                  <a16:creationId xmlns:a16="http://schemas.microsoft.com/office/drawing/2014/main" id="{291B6B1F-1792-44F2-B805-41CE5894B49B}"/>
                </a:ext>
              </a:extLst>
            </p:cNvPr>
            <p:cNvSpPr/>
            <p:nvPr/>
          </p:nvSpPr>
          <p:spPr>
            <a:xfrm>
              <a:off x="3040234" y="3334415"/>
              <a:ext cx="78936" cy="7531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71" name="Oval 70">
              <a:extLst>
                <a:ext uri="{FF2B5EF4-FFF2-40B4-BE49-F238E27FC236}">
                  <a16:creationId xmlns:a16="http://schemas.microsoft.com/office/drawing/2014/main" id="{D9B1BA6A-DFF6-439C-9116-70A48E42ECC7}"/>
                </a:ext>
              </a:extLst>
            </p:cNvPr>
            <p:cNvSpPr/>
            <p:nvPr/>
          </p:nvSpPr>
          <p:spPr>
            <a:xfrm>
              <a:off x="2607503" y="3336899"/>
              <a:ext cx="78936" cy="7531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72" name="Oval 71">
              <a:extLst>
                <a:ext uri="{FF2B5EF4-FFF2-40B4-BE49-F238E27FC236}">
                  <a16:creationId xmlns:a16="http://schemas.microsoft.com/office/drawing/2014/main" id="{598CD107-B614-438C-A8B4-D93569E289C4}"/>
                </a:ext>
              </a:extLst>
            </p:cNvPr>
            <p:cNvSpPr/>
            <p:nvPr/>
          </p:nvSpPr>
          <p:spPr>
            <a:xfrm>
              <a:off x="2691341" y="3144720"/>
              <a:ext cx="78936" cy="7531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73" name="Oval 72">
              <a:extLst>
                <a:ext uri="{FF2B5EF4-FFF2-40B4-BE49-F238E27FC236}">
                  <a16:creationId xmlns:a16="http://schemas.microsoft.com/office/drawing/2014/main" id="{3551F343-3463-470B-8296-98BC5CD7ECC3}"/>
                </a:ext>
              </a:extLst>
            </p:cNvPr>
            <p:cNvSpPr/>
            <p:nvPr/>
          </p:nvSpPr>
          <p:spPr>
            <a:xfrm>
              <a:off x="2887614" y="3069402"/>
              <a:ext cx="78936" cy="7531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74" name="Oval 73">
              <a:extLst>
                <a:ext uri="{FF2B5EF4-FFF2-40B4-BE49-F238E27FC236}">
                  <a16:creationId xmlns:a16="http://schemas.microsoft.com/office/drawing/2014/main" id="{5C973ABF-9E98-4B8F-872F-15AB599FBD93}"/>
                </a:ext>
              </a:extLst>
            </p:cNvPr>
            <p:cNvSpPr/>
            <p:nvPr/>
          </p:nvSpPr>
          <p:spPr>
            <a:xfrm>
              <a:off x="3104917" y="2994084"/>
              <a:ext cx="78936" cy="7531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75" name="Oval 74">
              <a:extLst>
                <a:ext uri="{FF2B5EF4-FFF2-40B4-BE49-F238E27FC236}">
                  <a16:creationId xmlns:a16="http://schemas.microsoft.com/office/drawing/2014/main" id="{6CB7C385-1C04-43A1-A59C-7CF1CF6CD9D9}"/>
                </a:ext>
              </a:extLst>
            </p:cNvPr>
            <p:cNvSpPr/>
            <p:nvPr/>
          </p:nvSpPr>
          <p:spPr>
            <a:xfrm>
              <a:off x="3006780" y="2447183"/>
              <a:ext cx="78936" cy="7531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76" name="Oval 75">
              <a:extLst>
                <a:ext uri="{FF2B5EF4-FFF2-40B4-BE49-F238E27FC236}">
                  <a16:creationId xmlns:a16="http://schemas.microsoft.com/office/drawing/2014/main" id="{2DF36DF2-D49F-491B-B1FA-5FE1E7B25A34}"/>
                </a:ext>
              </a:extLst>
            </p:cNvPr>
            <p:cNvSpPr/>
            <p:nvPr/>
          </p:nvSpPr>
          <p:spPr>
            <a:xfrm>
              <a:off x="3079702" y="2133001"/>
              <a:ext cx="78936" cy="7531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77" name="Oval 76">
              <a:extLst>
                <a:ext uri="{FF2B5EF4-FFF2-40B4-BE49-F238E27FC236}">
                  <a16:creationId xmlns:a16="http://schemas.microsoft.com/office/drawing/2014/main" id="{57A58FF2-1F15-4420-A59F-E0676D20CD84}"/>
                </a:ext>
              </a:extLst>
            </p:cNvPr>
            <p:cNvSpPr/>
            <p:nvPr/>
          </p:nvSpPr>
          <p:spPr>
            <a:xfrm>
              <a:off x="3104917" y="2723705"/>
              <a:ext cx="78936" cy="7531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78" name="Oval 77">
              <a:extLst>
                <a:ext uri="{FF2B5EF4-FFF2-40B4-BE49-F238E27FC236}">
                  <a16:creationId xmlns:a16="http://schemas.microsoft.com/office/drawing/2014/main" id="{FB01A810-7E10-4D8D-9EC1-59EFE5B1E7CF}"/>
                </a:ext>
              </a:extLst>
            </p:cNvPr>
            <p:cNvSpPr/>
            <p:nvPr/>
          </p:nvSpPr>
          <p:spPr>
            <a:xfrm>
              <a:off x="1532964" y="2956424"/>
              <a:ext cx="78936" cy="7531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79" name="Oval 78">
              <a:extLst>
                <a:ext uri="{FF2B5EF4-FFF2-40B4-BE49-F238E27FC236}">
                  <a16:creationId xmlns:a16="http://schemas.microsoft.com/office/drawing/2014/main" id="{F2EE89DA-19DC-4895-998C-8655EF4F9D21}"/>
                </a:ext>
              </a:extLst>
            </p:cNvPr>
            <p:cNvSpPr/>
            <p:nvPr/>
          </p:nvSpPr>
          <p:spPr>
            <a:xfrm>
              <a:off x="1681923" y="2398819"/>
              <a:ext cx="78936" cy="7531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80" name="Oval 79">
              <a:extLst>
                <a:ext uri="{FF2B5EF4-FFF2-40B4-BE49-F238E27FC236}">
                  <a16:creationId xmlns:a16="http://schemas.microsoft.com/office/drawing/2014/main" id="{5DCE71C3-4036-4DCC-B9BE-4B0D4E00A919}"/>
                </a:ext>
              </a:extLst>
            </p:cNvPr>
            <p:cNvSpPr/>
            <p:nvPr/>
          </p:nvSpPr>
          <p:spPr>
            <a:xfrm>
              <a:off x="1486538" y="2553925"/>
              <a:ext cx="78936" cy="7531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81" name="Oval 80">
              <a:extLst>
                <a:ext uri="{FF2B5EF4-FFF2-40B4-BE49-F238E27FC236}">
                  <a16:creationId xmlns:a16="http://schemas.microsoft.com/office/drawing/2014/main" id="{E194D096-E14A-4F37-93B1-644543344E45}"/>
                </a:ext>
              </a:extLst>
            </p:cNvPr>
            <p:cNvSpPr/>
            <p:nvPr/>
          </p:nvSpPr>
          <p:spPr>
            <a:xfrm>
              <a:off x="1532963" y="2717515"/>
              <a:ext cx="78936" cy="7531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82" name="Oval 81">
              <a:extLst>
                <a:ext uri="{FF2B5EF4-FFF2-40B4-BE49-F238E27FC236}">
                  <a16:creationId xmlns:a16="http://schemas.microsoft.com/office/drawing/2014/main" id="{AA9EBDCB-387D-43E9-AA4A-3820EB683DEE}"/>
                </a:ext>
              </a:extLst>
            </p:cNvPr>
            <p:cNvSpPr/>
            <p:nvPr/>
          </p:nvSpPr>
          <p:spPr>
            <a:xfrm>
              <a:off x="2280362" y="3384292"/>
              <a:ext cx="78936" cy="7531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83" name="Oval 82">
              <a:extLst>
                <a:ext uri="{FF2B5EF4-FFF2-40B4-BE49-F238E27FC236}">
                  <a16:creationId xmlns:a16="http://schemas.microsoft.com/office/drawing/2014/main" id="{AF167CCC-15CD-4FE7-8427-1AFE9014EC81}"/>
                </a:ext>
              </a:extLst>
            </p:cNvPr>
            <p:cNvSpPr/>
            <p:nvPr/>
          </p:nvSpPr>
          <p:spPr>
            <a:xfrm>
              <a:off x="1823407" y="3689862"/>
              <a:ext cx="78936" cy="7531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84" name="Oval 83">
              <a:extLst>
                <a:ext uri="{FF2B5EF4-FFF2-40B4-BE49-F238E27FC236}">
                  <a16:creationId xmlns:a16="http://schemas.microsoft.com/office/drawing/2014/main" id="{37F32C79-5406-4DB3-883B-7F48493D2DBE}"/>
                </a:ext>
              </a:extLst>
            </p:cNvPr>
            <p:cNvSpPr/>
            <p:nvPr/>
          </p:nvSpPr>
          <p:spPr>
            <a:xfrm>
              <a:off x="1913545" y="3233655"/>
              <a:ext cx="78936" cy="7531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85" name="Oval 84">
              <a:extLst>
                <a:ext uri="{FF2B5EF4-FFF2-40B4-BE49-F238E27FC236}">
                  <a16:creationId xmlns:a16="http://schemas.microsoft.com/office/drawing/2014/main" id="{35A17929-0D2C-42B6-BEDF-3206C6C3CBFE}"/>
                </a:ext>
              </a:extLst>
            </p:cNvPr>
            <p:cNvSpPr/>
            <p:nvPr/>
          </p:nvSpPr>
          <p:spPr>
            <a:xfrm>
              <a:off x="3520977" y="3124847"/>
              <a:ext cx="78936" cy="7531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86" name="Oval 85">
              <a:extLst>
                <a:ext uri="{FF2B5EF4-FFF2-40B4-BE49-F238E27FC236}">
                  <a16:creationId xmlns:a16="http://schemas.microsoft.com/office/drawing/2014/main" id="{A11BA650-0A5A-4B7C-B20C-C483984D34F0}"/>
                </a:ext>
              </a:extLst>
            </p:cNvPr>
            <p:cNvSpPr/>
            <p:nvPr/>
          </p:nvSpPr>
          <p:spPr>
            <a:xfrm>
              <a:off x="3393437" y="3296756"/>
              <a:ext cx="78936" cy="7531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87" name="Oval 86">
              <a:extLst>
                <a:ext uri="{FF2B5EF4-FFF2-40B4-BE49-F238E27FC236}">
                  <a16:creationId xmlns:a16="http://schemas.microsoft.com/office/drawing/2014/main" id="{5D0A9E0B-59E5-470D-ABD3-8250FC73B464}"/>
                </a:ext>
              </a:extLst>
            </p:cNvPr>
            <p:cNvSpPr/>
            <p:nvPr/>
          </p:nvSpPr>
          <p:spPr>
            <a:xfrm>
              <a:off x="2848124" y="3299240"/>
              <a:ext cx="78936" cy="7531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88" name="Oval 87">
              <a:extLst>
                <a:ext uri="{FF2B5EF4-FFF2-40B4-BE49-F238E27FC236}">
                  <a16:creationId xmlns:a16="http://schemas.microsoft.com/office/drawing/2014/main" id="{3B999DAD-49D4-4569-B7ED-CBC1BF2139E4}"/>
                </a:ext>
              </a:extLst>
            </p:cNvPr>
            <p:cNvSpPr/>
            <p:nvPr/>
          </p:nvSpPr>
          <p:spPr>
            <a:xfrm>
              <a:off x="1689747" y="3110944"/>
              <a:ext cx="78936" cy="7531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89" name="Oval 88">
              <a:extLst>
                <a:ext uri="{FF2B5EF4-FFF2-40B4-BE49-F238E27FC236}">
                  <a16:creationId xmlns:a16="http://schemas.microsoft.com/office/drawing/2014/main" id="{F25960DA-D1D3-4643-BC41-D4BC9B24E196}"/>
                </a:ext>
              </a:extLst>
            </p:cNvPr>
            <p:cNvSpPr/>
            <p:nvPr/>
          </p:nvSpPr>
          <p:spPr>
            <a:xfrm>
              <a:off x="1689746" y="3459610"/>
              <a:ext cx="78936" cy="7531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90" name="Oval 89">
              <a:extLst>
                <a:ext uri="{FF2B5EF4-FFF2-40B4-BE49-F238E27FC236}">
                  <a16:creationId xmlns:a16="http://schemas.microsoft.com/office/drawing/2014/main" id="{3ED4AD5F-9971-4B13-81E4-D5AC95EE73F8}"/>
                </a:ext>
              </a:extLst>
            </p:cNvPr>
            <p:cNvSpPr/>
            <p:nvPr/>
          </p:nvSpPr>
          <p:spPr>
            <a:xfrm>
              <a:off x="3328885" y="2456621"/>
              <a:ext cx="78936" cy="7531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91" name="Oval 90">
              <a:extLst>
                <a:ext uri="{FF2B5EF4-FFF2-40B4-BE49-F238E27FC236}">
                  <a16:creationId xmlns:a16="http://schemas.microsoft.com/office/drawing/2014/main" id="{AC7D5899-1AED-4EB4-A331-68A4C028249D}"/>
                </a:ext>
              </a:extLst>
            </p:cNvPr>
            <p:cNvSpPr/>
            <p:nvPr/>
          </p:nvSpPr>
          <p:spPr>
            <a:xfrm>
              <a:off x="2209079" y="3319560"/>
              <a:ext cx="225557" cy="204867"/>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92" name="Oval 91">
              <a:extLst>
                <a:ext uri="{FF2B5EF4-FFF2-40B4-BE49-F238E27FC236}">
                  <a16:creationId xmlns:a16="http://schemas.microsoft.com/office/drawing/2014/main" id="{FDCC4912-7B55-457B-980D-90309F638926}"/>
                </a:ext>
              </a:extLst>
            </p:cNvPr>
            <p:cNvSpPr/>
            <p:nvPr/>
          </p:nvSpPr>
          <p:spPr>
            <a:xfrm>
              <a:off x="2157881" y="3268298"/>
              <a:ext cx="327952" cy="307391"/>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93" name="Oval 92">
              <a:extLst>
                <a:ext uri="{FF2B5EF4-FFF2-40B4-BE49-F238E27FC236}">
                  <a16:creationId xmlns:a16="http://schemas.microsoft.com/office/drawing/2014/main" id="{3E874C0E-24DE-40EE-866C-E29E395CD475}"/>
                </a:ext>
              </a:extLst>
            </p:cNvPr>
            <p:cNvSpPr/>
            <p:nvPr/>
          </p:nvSpPr>
          <p:spPr>
            <a:xfrm>
              <a:off x="2107496" y="3214957"/>
              <a:ext cx="428722" cy="414072"/>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94" name="Oval 93">
              <a:extLst>
                <a:ext uri="{FF2B5EF4-FFF2-40B4-BE49-F238E27FC236}">
                  <a16:creationId xmlns:a16="http://schemas.microsoft.com/office/drawing/2014/main" id="{7C4807E0-2DF5-4AE1-9618-1B7FE1FF72C2}"/>
                </a:ext>
              </a:extLst>
            </p:cNvPr>
            <p:cNvSpPr/>
            <p:nvPr/>
          </p:nvSpPr>
          <p:spPr>
            <a:xfrm>
              <a:off x="2055185" y="3172217"/>
              <a:ext cx="530830" cy="502532"/>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grpSp>
      <p:sp>
        <p:nvSpPr>
          <p:cNvPr id="100" name="Rectangle 99">
            <a:extLst>
              <a:ext uri="{FF2B5EF4-FFF2-40B4-BE49-F238E27FC236}">
                <a16:creationId xmlns:a16="http://schemas.microsoft.com/office/drawing/2014/main" id="{48272B22-D5F7-4FA8-A4D9-4D60F5FDA2A8}"/>
              </a:ext>
            </a:extLst>
          </p:cNvPr>
          <p:cNvSpPr/>
          <p:nvPr/>
        </p:nvSpPr>
        <p:spPr>
          <a:xfrm>
            <a:off x="4620595" y="3435039"/>
            <a:ext cx="993082" cy="461665"/>
          </a:xfrm>
          <a:prstGeom prst="rect">
            <a:avLst/>
          </a:prstGeom>
        </p:spPr>
        <p:txBody>
          <a:bodyPr wrap="square">
            <a:spAutoFit/>
          </a:bodyPr>
          <a:lstStyle/>
          <a:p>
            <a:r>
              <a:rPr lang="en-US" sz="1200" b="1" dirty="0">
                <a:solidFill>
                  <a:srgbClr val="00B0F0"/>
                </a:solidFill>
                <a:latin typeface="Tahoma"/>
                <a:ea typeface="ＭＳ Ｐゴシック"/>
              </a:rPr>
              <a:t>Blueprint Thinking</a:t>
            </a:r>
            <a:endParaRPr lang="en-US" sz="1200" dirty="0"/>
          </a:p>
        </p:txBody>
      </p:sp>
      <p:sp>
        <p:nvSpPr>
          <p:cNvPr id="101" name="Rectangle 100">
            <a:extLst>
              <a:ext uri="{FF2B5EF4-FFF2-40B4-BE49-F238E27FC236}">
                <a16:creationId xmlns:a16="http://schemas.microsoft.com/office/drawing/2014/main" id="{DF49B5A4-94BC-450A-9FF0-665780C46419}"/>
              </a:ext>
            </a:extLst>
          </p:cNvPr>
          <p:cNvSpPr/>
          <p:nvPr/>
        </p:nvSpPr>
        <p:spPr>
          <a:xfrm>
            <a:off x="5348937" y="3528124"/>
            <a:ext cx="308680" cy="338554"/>
          </a:xfrm>
          <a:prstGeom prst="rect">
            <a:avLst/>
          </a:prstGeom>
        </p:spPr>
        <p:txBody>
          <a:bodyPr wrap="square">
            <a:spAutoFit/>
          </a:bodyPr>
          <a:lstStyle/>
          <a:p>
            <a:r>
              <a:rPr lang="en-US" sz="1600" b="1" dirty="0">
                <a:solidFill>
                  <a:srgbClr val="00B0F0"/>
                </a:solidFill>
                <a:latin typeface="Tahoma"/>
                <a:ea typeface="ＭＳ Ｐゴシック"/>
              </a:rPr>
              <a:t>=</a:t>
            </a:r>
            <a:endParaRPr lang="en-US" sz="1600" b="1" dirty="0"/>
          </a:p>
        </p:txBody>
      </p:sp>
      <p:sp>
        <p:nvSpPr>
          <p:cNvPr id="102" name="Rectangle 101">
            <a:extLst>
              <a:ext uri="{FF2B5EF4-FFF2-40B4-BE49-F238E27FC236}">
                <a16:creationId xmlns:a16="http://schemas.microsoft.com/office/drawing/2014/main" id="{41A9DE96-8221-40A3-8EF1-9ADDC48594DB}"/>
              </a:ext>
            </a:extLst>
          </p:cNvPr>
          <p:cNvSpPr/>
          <p:nvPr/>
        </p:nvSpPr>
        <p:spPr>
          <a:xfrm>
            <a:off x="7151118" y="3396882"/>
            <a:ext cx="308680" cy="584775"/>
          </a:xfrm>
          <a:prstGeom prst="rect">
            <a:avLst/>
          </a:prstGeom>
        </p:spPr>
        <p:txBody>
          <a:bodyPr wrap="square">
            <a:spAutoFit/>
          </a:bodyPr>
          <a:lstStyle/>
          <a:p>
            <a:r>
              <a:rPr lang="en-US" sz="1600" b="1" dirty="0">
                <a:solidFill>
                  <a:srgbClr val="00B0F0"/>
                </a:solidFill>
                <a:latin typeface="Tahoma"/>
                <a:ea typeface="ＭＳ Ｐゴシック"/>
                <a:sym typeface="Wingdings" panose="05000000000000000000" pitchFamily="2" charset="2"/>
              </a:rPr>
              <a:t></a:t>
            </a:r>
          </a:p>
          <a:p>
            <a:r>
              <a:rPr lang="en-US" sz="1600" b="1" dirty="0">
                <a:solidFill>
                  <a:srgbClr val="00B0F0"/>
                </a:solidFill>
                <a:latin typeface="Tahoma"/>
                <a:ea typeface="ＭＳ Ｐゴシック"/>
                <a:sym typeface="Wingdings" panose="05000000000000000000" pitchFamily="2" charset="2"/>
              </a:rPr>
              <a:t></a:t>
            </a:r>
            <a:endParaRPr lang="en-US" sz="1600" b="1" dirty="0"/>
          </a:p>
        </p:txBody>
      </p:sp>
    </p:spTree>
    <p:extLst>
      <p:ext uri="{BB962C8B-B14F-4D97-AF65-F5344CB8AC3E}">
        <p14:creationId xmlns:p14="http://schemas.microsoft.com/office/powerpoint/2010/main" val="1958589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56E100-5F9A-47EB-98E8-0DD182CB33FE}"/>
              </a:ext>
            </a:extLst>
          </p:cNvPr>
          <p:cNvSpPr>
            <a:spLocks noGrp="1"/>
          </p:cNvSpPr>
          <p:nvPr>
            <p:ph type="title"/>
          </p:nvPr>
        </p:nvSpPr>
        <p:spPr/>
        <p:txBody>
          <a:bodyPr/>
          <a:lstStyle/>
          <a:p>
            <a:r>
              <a:rPr lang="en-US" dirty="0"/>
              <a:t>Modes of External Engagement</a:t>
            </a:r>
          </a:p>
        </p:txBody>
      </p:sp>
      <p:sp>
        <p:nvSpPr>
          <p:cNvPr id="4" name="Slide Number Placeholder 3">
            <a:extLst>
              <a:ext uri="{FF2B5EF4-FFF2-40B4-BE49-F238E27FC236}">
                <a16:creationId xmlns:a16="http://schemas.microsoft.com/office/drawing/2014/main" id="{EA5D2E1B-8BCE-4847-AB0F-E5F1AD04E65C}"/>
              </a:ext>
            </a:extLst>
          </p:cNvPr>
          <p:cNvSpPr>
            <a:spLocks noGrp="1"/>
          </p:cNvSpPr>
          <p:nvPr>
            <p:ph type="sldNum" sz="quarter" idx="11"/>
          </p:nvPr>
        </p:nvSpPr>
        <p:spPr/>
        <p:txBody>
          <a:bodyPr/>
          <a:lstStyle/>
          <a:p>
            <a:fld id="{B6D1532F-61F1-B941-ACDF-6BC65E0B4055}" type="slidenum">
              <a:rPr lang="en-US" smtClean="0">
                <a:solidFill>
                  <a:srgbClr val="415364">
                    <a:lumMod val="60000"/>
                    <a:lumOff val="40000"/>
                  </a:srgbClr>
                </a:solidFill>
              </a:rPr>
              <a:pPr/>
              <a:t>20</a:t>
            </a:fld>
            <a:endParaRPr lang="en-US" dirty="0">
              <a:solidFill>
                <a:srgbClr val="415364">
                  <a:lumMod val="60000"/>
                  <a:lumOff val="40000"/>
                </a:srgbClr>
              </a:solidFill>
            </a:endParaRPr>
          </a:p>
        </p:txBody>
      </p:sp>
      <p:sp>
        <p:nvSpPr>
          <p:cNvPr id="5" name="Footer Placeholder 4">
            <a:extLst>
              <a:ext uri="{FF2B5EF4-FFF2-40B4-BE49-F238E27FC236}">
                <a16:creationId xmlns:a16="http://schemas.microsoft.com/office/drawing/2014/main" id="{CE831631-94C0-4107-A70B-F49432F3E1EC}"/>
              </a:ext>
            </a:extLst>
          </p:cNvPr>
          <p:cNvSpPr>
            <a:spLocks noGrp="1"/>
          </p:cNvSpPr>
          <p:nvPr>
            <p:ph type="ftr" sz="quarter" idx="10"/>
          </p:nvPr>
        </p:nvSpPr>
        <p:spPr/>
        <p:txBody>
          <a:bodyPr/>
          <a:lstStyle/>
          <a:p>
            <a:r>
              <a:rPr lang="en-US">
                <a:solidFill>
                  <a:srgbClr val="415364">
                    <a:lumMod val="60000"/>
                    <a:lumOff val="40000"/>
                  </a:srgbClr>
                </a:solidFill>
              </a:rPr>
              <a:t>DOW RESTRICTED</a:t>
            </a:r>
            <a:endParaRPr lang="en-US" dirty="0">
              <a:solidFill>
                <a:srgbClr val="415364">
                  <a:lumMod val="60000"/>
                  <a:lumOff val="40000"/>
                </a:srgbClr>
              </a:solidFill>
            </a:endParaRPr>
          </a:p>
        </p:txBody>
      </p:sp>
      <p:pic>
        <p:nvPicPr>
          <p:cNvPr id="6" name="Picture 5">
            <a:extLst>
              <a:ext uri="{FF2B5EF4-FFF2-40B4-BE49-F238E27FC236}">
                <a16:creationId xmlns:a16="http://schemas.microsoft.com/office/drawing/2014/main" id="{78D3835A-DF1E-4E9F-B8A7-217F2156F9E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346558" y="689034"/>
            <a:ext cx="5386304" cy="3875510"/>
          </a:xfrm>
          <a:prstGeom prst="rect">
            <a:avLst/>
          </a:prstGeom>
        </p:spPr>
      </p:pic>
      <p:sp>
        <p:nvSpPr>
          <p:cNvPr id="7" name="Content Placeholder 2">
            <a:extLst>
              <a:ext uri="{FF2B5EF4-FFF2-40B4-BE49-F238E27FC236}">
                <a16:creationId xmlns:a16="http://schemas.microsoft.com/office/drawing/2014/main" id="{2AA683BD-205E-4452-8B13-8563FB23AFF2}"/>
              </a:ext>
            </a:extLst>
          </p:cNvPr>
          <p:cNvSpPr txBox="1">
            <a:spLocks/>
          </p:cNvSpPr>
          <p:nvPr/>
        </p:nvSpPr>
        <p:spPr>
          <a:xfrm>
            <a:off x="404811" y="689033"/>
            <a:ext cx="2709581" cy="3875510"/>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spcBef>
                <a:spcPct val="20000"/>
              </a:spcBef>
              <a:buClr>
                <a:srgbClr val="E80032"/>
              </a:buClr>
              <a:buFont typeface="Wingdings" panose="05000000000000000000" pitchFamily="2" charset="2"/>
              <a:buChar char="§"/>
              <a:defRPr lang="en-US" sz="16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Clr>
                <a:srgbClr val="E80032"/>
              </a:buClr>
              <a:buSzPct val="80000"/>
              <a:buFont typeface="Wingdings" panose="05000000000000000000" pitchFamily="2" charset="2"/>
              <a:buChar char="Ø"/>
              <a:defRPr lang="en-US" sz="1400" kern="1200">
                <a:solidFill>
                  <a:schemeClr val="tx1"/>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Clr>
                <a:srgbClr val="E80032"/>
              </a:buClr>
              <a:buSzPct val="80000"/>
              <a:buFont typeface="Wingdings" panose="05000000000000000000" pitchFamily="2" charset="2"/>
              <a:buChar char="ü"/>
              <a:defRPr lang="en-US" sz="13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Aft>
                <a:spcPts val="600"/>
              </a:spcAft>
              <a:buNone/>
            </a:pPr>
            <a:r>
              <a:rPr lang="en-US" sz="4800" b="1" dirty="0"/>
              <a:t>Consider how intensive you would like your engagement to be.</a:t>
            </a:r>
            <a:endParaRPr lang="en-US" sz="4800" dirty="0">
              <a:latin typeface="Segoe UI"/>
              <a:cs typeface="Segoe UI"/>
            </a:endParaRPr>
          </a:p>
          <a:p>
            <a:pPr>
              <a:lnSpc>
                <a:spcPct val="120000"/>
              </a:lnSpc>
              <a:spcAft>
                <a:spcPts val="600"/>
              </a:spcAft>
            </a:pPr>
            <a:r>
              <a:rPr lang="en-US" sz="4400" dirty="0">
                <a:latin typeface="Segoe UI"/>
                <a:cs typeface="Segoe UI"/>
              </a:rPr>
              <a:t>The more intensive the engagement, the more give-and-take it will require between Dow and external entities and the more investment will be required all around.</a:t>
            </a:r>
          </a:p>
          <a:p>
            <a:pPr>
              <a:lnSpc>
                <a:spcPct val="120000"/>
              </a:lnSpc>
              <a:spcAft>
                <a:spcPts val="600"/>
              </a:spcAft>
            </a:pPr>
            <a:r>
              <a:rPr lang="en-US" sz="4400" dirty="0">
                <a:latin typeface="Segoe UI"/>
                <a:cs typeface="Segoe UI"/>
              </a:rPr>
              <a:t>In addition to increased investment, the more intensive modes of engagement will require sharing ownership and authority over the project and its results with other entities.  </a:t>
            </a:r>
          </a:p>
          <a:p>
            <a:pPr>
              <a:lnSpc>
                <a:spcPct val="120000"/>
              </a:lnSpc>
              <a:spcAft>
                <a:spcPts val="600"/>
              </a:spcAft>
            </a:pPr>
            <a:r>
              <a:rPr lang="en-US" sz="4400" dirty="0">
                <a:latin typeface="Segoe UI"/>
                <a:cs typeface="Segoe UI"/>
              </a:rPr>
              <a:t>In return for increased investment and shared ownership, any product that comes from a more intensive mode will likely have more buy-in and lower hurdles to implementation than those produced less collaboratively.</a:t>
            </a:r>
            <a:endParaRPr lang="en-US" sz="4000" dirty="0">
              <a:latin typeface="Segoe UI"/>
              <a:cs typeface="Segoe UI"/>
            </a:endParaRPr>
          </a:p>
          <a:p>
            <a:pPr marL="228600" lvl="1" indent="0">
              <a:buNone/>
            </a:pPr>
            <a:endParaRPr lang="en-US" sz="2700" dirty="0">
              <a:latin typeface="Segoe UI"/>
              <a:cs typeface="Segoe UI"/>
            </a:endParaRPr>
          </a:p>
          <a:p>
            <a:pPr lvl="1"/>
            <a:endParaRPr lang="en-US" sz="1000" dirty="0"/>
          </a:p>
        </p:txBody>
      </p:sp>
    </p:spTree>
    <p:extLst>
      <p:ext uri="{BB962C8B-B14F-4D97-AF65-F5344CB8AC3E}">
        <p14:creationId xmlns:p14="http://schemas.microsoft.com/office/powerpoint/2010/main" val="605541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0A167F-1213-4B6E-A270-B7804C979A5D}"/>
              </a:ext>
            </a:extLst>
          </p:cNvPr>
          <p:cNvSpPr>
            <a:spLocks noGrp="1"/>
          </p:cNvSpPr>
          <p:nvPr>
            <p:ph type="title"/>
          </p:nvPr>
        </p:nvSpPr>
        <p:spPr/>
        <p:txBody>
          <a:bodyPr/>
          <a:lstStyle/>
          <a:p>
            <a:r>
              <a:rPr lang="en-US" dirty="0"/>
              <a:t>External Engagement – Engagement Plan</a:t>
            </a:r>
          </a:p>
        </p:txBody>
      </p:sp>
      <p:sp>
        <p:nvSpPr>
          <p:cNvPr id="4" name="Slide Number Placeholder 3">
            <a:extLst>
              <a:ext uri="{FF2B5EF4-FFF2-40B4-BE49-F238E27FC236}">
                <a16:creationId xmlns:a16="http://schemas.microsoft.com/office/drawing/2014/main" id="{F081F5B3-188B-4FA2-BAA7-8223F87BA39F}"/>
              </a:ext>
            </a:extLst>
          </p:cNvPr>
          <p:cNvSpPr>
            <a:spLocks noGrp="1"/>
          </p:cNvSpPr>
          <p:nvPr>
            <p:ph type="sldNum" sz="quarter" idx="11"/>
          </p:nvPr>
        </p:nvSpPr>
        <p:spPr/>
        <p:txBody>
          <a:bodyPr/>
          <a:lstStyle/>
          <a:p>
            <a:fld id="{B6D1532F-61F1-B941-ACDF-6BC65E0B4055}" type="slidenum">
              <a:rPr lang="en-US" smtClean="0">
                <a:solidFill>
                  <a:srgbClr val="415364">
                    <a:lumMod val="60000"/>
                    <a:lumOff val="40000"/>
                  </a:srgbClr>
                </a:solidFill>
              </a:rPr>
              <a:pPr/>
              <a:t>21</a:t>
            </a:fld>
            <a:endParaRPr lang="en-US" dirty="0">
              <a:solidFill>
                <a:srgbClr val="415364">
                  <a:lumMod val="60000"/>
                  <a:lumOff val="40000"/>
                </a:srgbClr>
              </a:solidFill>
            </a:endParaRPr>
          </a:p>
        </p:txBody>
      </p:sp>
      <p:sp>
        <p:nvSpPr>
          <p:cNvPr id="5" name="Footer Placeholder 4">
            <a:extLst>
              <a:ext uri="{FF2B5EF4-FFF2-40B4-BE49-F238E27FC236}">
                <a16:creationId xmlns:a16="http://schemas.microsoft.com/office/drawing/2014/main" id="{145E9E0D-2FA4-44FA-AA05-75EEE6F1B38A}"/>
              </a:ext>
            </a:extLst>
          </p:cNvPr>
          <p:cNvSpPr>
            <a:spLocks noGrp="1"/>
          </p:cNvSpPr>
          <p:nvPr>
            <p:ph type="ftr" sz="quarter" idx="10"/>
          </p:nvPr>
        </p:nvSpPr>
        <p:spPr/>
        <p:txBody>
          <a:bodyPr/>
          <a:lstStyle/>
          <a:p>
            <a:r>
              <a:rPr lang="en-US">
                <a:solidFill>
                  <a:srgbClr val="415364">
                    <a:lumMod val="60000"/>
                    <a:lumOff val="40000"/>
                  </a:srgbClr>
                </a:solidFill>
              </a:rPr>
              <a:t>DOW RESTRICTED</a:t>
            </a:r>
            <a:endParaRPr lang="en-US" dirty="0">
              <a:solidFill>
                <a:srgbClr val="415364">
                  <a:lumMod val="60000"/>
                  <a:lumOff val="40000"/>
                </a:srgbClr>
              </a:solidFill>
            </a:endParaRPr>
          </a:p>
        </p:txBody>
      </p:sp>
      <p:pic>
        <p:nvPicPr>
          <p:cNvPr id="6" name="Picture 5">
            <a:extLst>
              <a:ext uri="{FF2B5EF4-FFF2-40B4-BE49-F238E27FC236}">
                <a16:creationId xmlns:a16="http://schemas.microsoft.com/office/drawing/2014/main" id="{0369B08C-F135-40B7-A4FD-B3377D20C70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220706" y="1051052"/>
            <a:ext cx="4512156" cy="3476691"/>
          </a:xfrm>
          <a:prstGeom prst="rect">
            <a:avLst/>
          </a:prstGeom>
        </p:spPr>
      </p:pic>
      <p:graphicFrame>
        <p:nvGraphicFramePr>
          <p:cNvPr id="8" name="Table 4">
            <a:extLst>
              <a:ext uri="{FF2B5EF4-FFF2-40B4-BE49-F238E27FC236}">
                <a16:creationId xmlns:a16="http://schemas.microsoft.com/office/drawing/2014/main" id="{74D75A1F-5DAE-4185-9037-05F860663613}"/>
              </a:ext>
            </a:extLst>
          </p:cNvPr>
          <p:cNvGraphicFramePr>
            <a:graphicFrameLocks noGrp="1"/>
          </p:cNvGraphicFramePr>
          <p:nvPr>
            <p:ph idx="1"/>
            <p:extLst>
              <p:ext uri="{D42A27DB-BD31-4B8C-83A1-F6EECF244321}">
                <p14:modId xmlns:p14="http://schemas.microsoft.com/office/powerpoint/2010/main" val="2179117341"/>
              </p:ext>
            </p:extLst>
          </p:nvPr>
        </p:nvGraphicFramePr>
        <p:xfrm>
          <a:off x="404810" y="613006"/>
          <a:ext cx="3107935" cy="3998327"/>
        </p:xfrm>
        <a:graphic>
          <a:graphicData uri="http://schemas.openxmlformats.org/drawingml/2006/table">
            <a:tbl>
              <a:tblPr firstRow="1" bandRow="1">
                <a:tableStyleId>{5C22544A-7EE6-4342-B048-85BDC9FD1C3A}</a:tableStyleId>
              </a:tblPr>
              <a:tblGrid>
                <a:gridCol w="1079958">
                  <a:extLst>
                    <a:ext uri="{9D8B030D-6E8A-4147-A177-3AD203B41FA5}">
                      <a16:colId xmlns:a16="http://schemas.microsoft.com/office/drawing/2014/main" val="2421566741"/>
                    </a:ext>
                  </a:extLst>
                </a:gridCol>
                <a:gridCol w="2027977">
                  <a:extLst>
                    <a:ext uri="{9D8B030D-6E8A-4147-A177-3AD203B41FA5}">
                      <a16:colId xmlns:a16="http://schemas.microsoft.com/office/drawing/2014/main" val="3154765622"/>
                    </a:ext>
                  </a:extLst>
                </a:gridCol>
              </a:tblGrid>
              <a:tr h="554087">
                <a:tc gridSpan="2">
                  <a:txBody>
                    <a:bodyPr/>
                    <a:lstStyle/>
                    <a:p>
                      <a:pPr algn="ctr"/>
                      <a:r>
                        <a:rPr lang="en-US" sz="1100" baseline="0" dirty="0">
                          <a:solidFill>
                            <a:srgbClr val="FFFFFF"/>
                          </a:solidFill>
                          <a:effectLst>
                            <a:glow rad="63500">
                              <a:schemeClr val="accent1">
                                <a:satMod val="175000"/>
                                <a:alpha val="40000"/>
                              </a:schemeClr>
                            </a:glow>
                          </a:effectLst>
                        </a:rPr>
                        <a:t>Engagement plan section</a:t>
                      </a:r>
                    </a:p>
                  </a:txBody>
                  <a:tcPr>
                    <a:solidFill>
                      <a:srgbClr val="FFC000"/>
                    </a:solidFill>
                  </a:tcPr>
                </a:tc>
                <a:tc hMerge="1">
                  <a:txBody>
                    <a:bodyPr/>
                    <a:lstStyle/>
                    <a:p>
                      <a:endParaRPr lang="en-US" sz="1400" baseline="0" dirty="0">
                        <a:solidFill>
                          <a:srgbClr val="FFFFFF"/>
                        </a:solidFill>
                        <a:effectLst>
                          <a:glow rad="63500">
                            <a:schemeClr val="accent1">
                              <a:satMod val="175000"/>
                              <a:alpha val="40000"/>
                            </a:schemeClr>
                          </a:glow>
                        </a:effectLst>
                      </a:endParaRPr>
                    </a:p>
                  </a:txBody>
                  <a:tcPr>
                    <a:solidFill>
                      <a:srgbClr val="0070C0"/>
                    </a:solidFill>
                  </a:tcPr>
                </a:tc>
                <a:extLst>
                  <a:ext uri="{0D108BD9-81ED-4DB2-BD59-A6C34878D82A}">
                    <a16:rowId xmlns:a16="http://schemas.microsoft.com/office/drawing/2014/main" val="489578797"/>
                  </a:ext>
                </a:extLst>
              </a:tr>
              <a:tr h="1003440">
                <a:tc>
                  <a:txBody>
                    <a:bodyPr/>
                    <a:lstStyle/>
                    <a:p>
                      <a:r>
                        <a:rPr lang="en-US" sz="1100" baseline="0" dirty="0">
                          <a:solidFill>
                            <a:schemeClr val="tx2"/>
                          </a:solidFill>
                          <a:effectLst/>
                        </a:rPr>
                        <a:t>Dow’s project definition and approach – Internal</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a:solidFill>
                            <a:schemeClr val="tx2"/>
                          </a:solidFill>
                          <a:effectLst/>
                        </a:rPr>
                        <a:t>This section should be used if you are considering a partnership or collaborative working relationship with an external entity.  The next section covers communications.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aseline="0" dirty="0">
                        <a:solidFill>
                          <a:schemeClr val="tx2"/>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a:solidFill>
                            <a:schemeClr val="tx2"/>
                          </a:solidFill>
                          <a:effectLst/>
                        </a:rPr>
                        <a:t>A good first step of effective collaboration is to know thyself.  The fields in this section should be used as a guided meditation of what really matters to Dow.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aseline="0" dirty="0">
                        <a:solidFill>
                          <a:schemeClr val="tx2"/>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a:solidFill>
                            <a:schemeClr val="tx2"/>
                          </a:solidFill>
                          <a:effectLst/>
                        </a:rPr>
                        <a:t>The project goals, scope, and constraints have been brought forward again from the internal alignment section to ground your thinking.</a:t>
                      </a:r>
                    </a:p>
                  </a:txBody>
                  <a:tcPr>
                    <a:solidFill>
                      <a:schemeClr val="bg1">
                        <a:lumMod val="95000"/>
                      </a:schemeClr>
                    </a:solidFill>
                  </a:tcPr>
                </a:tc>
                <a:extLst>
                  <a:ext uri="{0D108BD9-81ED-4DB2-BD59-A6C34878D82A}">
                    <a16:rowId xmlns:a16="http://schemas.microsoft.com/office/drawing/2014/main" val="2450784680"/>
                  </a:ext>
                </a:extLst>
              </a:tr>
            </a:tbl>
          </a:graphicData>
        </a:graphic>
      </p:graphicFrame>
      <p:sp>
        <p:nvSpPr>
          <p:cNvPr id="7" name="Rectangle: Rounded Corners 6">
            <a:extLst>
              <a:ext uri="{FF2B5EF4-FFF2-40B4-BE49-F238E27FC236}">
                <a16:creationId xmlns:a16="http://schemas.microsoft.com/office/drawing/2014/main" id="{DC799DB8-DAC9-4B13-944E-ACBC696D89E1}"/>
              </a:ext>
            </a:extLst>
          </p:cNvPr>
          <p:cNvSpPr/>
          <p:nvPr/>
        </p:nvSpPr>
        <p:spPr>
          <a:xfrm>
            <a:off x="5435023" y="4311575"/>
            <a:ext cx="1139610" cy="503342"/>
          </a:xfrm>
          <a:prstGeom prst="roundRect">
            <a:avLst/>
          </a:prstGeom>
          <a:solidFill>
            <a:srgbClr val="0070C0"/>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dirty="0"/>
              <a:t>PROJECT </a:t>
            </a:r>
          </a:p>
          <a:p>
            <a:pPr algn="ctr"/>
            <a:r>
              <a:rPr lang="en-US" sz="700" dirty="0"/>
              <a:t>ALIGNMENT</a:t>
            </a:r>
            <a:endParaRPr lang="en-US" sz="1050" dirty="0"/>
          </a:p>
          <a:p>
            <a:pPr algn="ctr"/>
            <a:r>
              <a:rPr lang="en-US" sz="500" dirty="0"/>
              <a:t>Design and solidify a project strategy and assemble internal resources (people and existing materials)</a:t>
            </a:r>
          </a:p>
        </p:txBody>
      </p:sp>
      <p:sp>
        <p:nvSpPr>
          <p:cNvPr id="9" name="Rectangle: Rounded Corners 8">
            <a:extLst>
              <a:ext uri="{FF2B5EF4-FFF2-40B4-BE49-F238E27FC236}">
                <a16:creationId xmlns:a16="http://schemas.microsoft.com/office/drawing/2014/main" id="{676A7884-12C5-4940-BF2B-4ACDC4650DD1}"/>
              </a:ext>
            </a:extLst>
          </p:cNvPr>
          <p:cNvSpPr/>
          <p:nvPr/>
        </p:nvSpPr>
        <p:spPr>
          <a:xfrm>
            <a:off x="6669148" y="4322618"/>
            <a:ext cx="1139610" cy="492299"/>
          </a:xfrm>
          <a:prstGeom prst="roundRect">
            <a:avLst/>
          </a:prstGeom>
          <a:solidFill>
            <a:srgbClr val="00B050"/>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dirty="0"/>
              <a:t>STAKEHOLDER </a:t>
            </a:r>
          </a:p>
          <a:p>
            <a:pPr algn="ctr"/>
            <a:r>
              <a:rPr lang="en-US" sz="700" dirty="0"/>
              <a:t>MAPPING</a:t>
            </a:r>
          </a:p>
          <a:p>
            <a:pPr algn="ctr"/>
            <a:r>
              <a:rPr lang="en-US" sz="500" dirty="0"/>
              <a:t>Identify and prioritize external stakeholders for mutually beneficial engagement</a:t>
            </a:r>
          </a:p>
        </p:txBody>
      </p:sp>
      <p:sp>
        <p:nvSpPr>
          <p:cNvPr id="10" name="Rectangle: Rounded Corners 9">
            <a:extLst>
              <a:ext uri="{FF2B5EF4-FFF2-40B4-BE49-F238E27FC236}">
                <a16:creationId xmlns:a16="http://schemas.microsoft.com/office/drawing/2014/main" id="{03DA9B95-2764-42D8-A9A5-97BE174DBF50}"/>
              </a:ext>
            </a:extLst>
          </p:cNvPr>
          <p:cNvSpPr/>
          <p:nvPr/>
        </p:nvSpPr>
        <p:spPr>
          <a:xfrm>
            <a:off x="7903273" y="4310923"/>
            <a:ext cx="1139611" cy="503342"/>
          </a:xfrm>
          <a:prstGeom prst="roundRect">
            <a:avLst/>
          </a:prstGeom>
          <a:solidFill>
            <a:srgbClr val="FFC00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dirty="0"/>
              <a:t>EXTERNAL </a:t>
            </a:r>
          </a:p>
          <a:p>
            <a:pPr algn="ctr"/>
            <a:r>
              <a:rPr lang="en-US" sz="700" dirty="0"/>
              <a:t>ENGAGEMENT</a:t>
            </a:r>
          </a:p>
          <a:p>
            <a:pPr algn="ctr"/>
            <a:r>
              <a:rPr lang="en-US" sz="500" dirty="0"/>
              <a:t>Plan for working relationships and external communications with select organizations and audiences</a:t>
            </a:r>
          </a:p>
        </p:txBody>
      </p:sp>
      <p:sp>
        <p:nvSpPr>
          <p:cNvPr id="11" name="Flowchart: Extract 10">
            <a:extLst>
              <a:ext uri="{FF2B5EF4-FFF2-40B4-BE49-F238E27FC236}">
                <a16:creationId xmlns:a16="http://schemas.microsoft.com/office/drawing/2014/main" id="{9D77D9EE-230E-4E65-BB0A-41A53E6ECB3E}"/>
              </a:ext>
            </a:extLst>
          </p:cNvPr>
          <p:cNvSpPr/>
          <p:nvPr/>
        </p:nvSpPr>
        <p:spPr>
          <a:xfrm rot="5400000">
            <a:off x="6606070" y="4351504"/>
            <a:ext cx="110084" cy="172960"/>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Flowchart: Extract 11">
            <a:extLst>
              <a:ext uri="{FF2B5EF4-FFF2-40B4-BE49-F238E27FC236}">
                <a16:creationId xmlns:a16="http://schemas.microsoft.com/office/drawing/2014/main" id="{4111990D-5F3B-4CC2-A54B-B05E2F54E35A}"/>
              </a:ext>
            </a:extLst>
          </p:cNvPr>
          <p:cNvSpPr/>
          <p:nvPr/>
        </p:nvSpPr>
        <p:spPr>
          <a:xfrm rot="5400000">
            <a:off x="7800974" y="4351504"/>
            <a:ext cx="110084" cy="172960"/>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TextBox 12">
            <a:extLst>
              <a:ext uri="{FF2B5EF4-FFF2-40B4-BE49-F238E27FC236}">
                <a16:creationId xmlns:a16="http://schemas.microsoft.com/office/drawing/2014/main" id="{AA087879-6893-4EC5-8F1C-137FAE9FF847}"/>
              </a:ext>
            </a:extLst>
          </p:cNvPr>
          <p:cNvSpPr txBox="1"/>
          <p:nvPr/>
        </p:nvSpPr>
        <p:spPr>
          <a:xfrm>
            <a:off x="4277532" y="592730"/>
            <a:ext cx="4682638" cy="405677"/>
          </a:xfrm>
          <a:prstGeom prst="rect">
            <a:avLst/>
          </a:prstGeom>
          <a:noFill/>
          <a:ln>
            <a:solidFill>
              <a:srgbClr val="FF0000"/>
            </a:solidFill>
            <a:prstDash val="dash"/>
          </a:ln>
        </p:spPr>
        <p:txBody>
          <a:bodyPr wrap="square" lIns="45720" rIns="45720" rtlCol="0">
            <a:noAutofit/>
          </a:bodyPr>
          <a:lstStyle/>
          <a:p>
            <a:pPr algn="ctr"/>
            <a:r>
              <a:rPr lang="en-US" sz="1200" dirty="0">
                <a:solidFill>
                  <a:schemeClr val="tx2"/>
                </a:solidFill>
              </a:rPr>
              <a:t>Now that you’ve identified WHO you want to engage with, how do you plan for that engagement?</a:t>
            </a:r>
          </a:p>
        </p:txBody>
      </p:sp>
    </p:spTree>
    <p:extLst>
      <p:ext uri="{BB962C8B-B14F-4D97-AF65-F5344CB8AC3E}">
        <p14:creationId xmlns:p14="http://schemas.microsoft.com/office/powerpoint/2010/main" val="2082910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0A167F-1213-4B6E-A270-B7804C979A5D}"/>
              </a:ext>
            </a:extLst>
          </p:cNvPr>
          <p:cNvSpPr>
            <a:spLocks noGrp="1"/>
          </p:cNvSpPr>
          <p:nvPr>
            <p:ph type="title"/>
          </p:nvPr>
        </p:nvSpPr>
        <p:spPr/>
        <p:txBody>
          <a:bodyPr/>
          <a:lstStyle/>
          <a:p>
            <a:r>
              <a:rPr lang="en-US" dirty="0"/>
              <a:t>External Engagement – Engagement Plan</a:t>
            </a:r>
          </a:p>
        </p:txBody>
      </p:sp>
      <p:sp>
        <p:nvSpPr>
          <p:cNvPr id="4" name="Slide Number Placeholder 3">
            <a:extLst>
              <a:ext uri="{FF2B5EF4-FFF2-40B4-BE49-F238E27FC236}">
                <a16:creationId xmlns:a16="http://schemas.microsoft.com/office/drawing/2014/main" id="{F081F5B3-188B-4FA2-BAA7-8223F87BA39F}"/>
              </a:ext>
            </a:extLst>
          </p:cNvPr>
          <p:cNvSpPr>
            <a:spLocks noGrp="1"/>
          </p:cNvSpPr>
          <p:nvPr>
            <p:ph type="sldNum" sz="quarter" idx="11"/>
          </p:nvPr>
        </p:nvSpPr>
        <p:spPr/>
        <p:txBody>
          <a:bodyPr/>
          <a:lstStyle/>
          <a:p>
            <a:fld id="{B6D1532F-61F1-B941-ACDF-6BC65E0B4055}" type="slidenum">
              <a:rPr lang="en-US" smtClean="0">
                <a:solidFill>
                  <a:srgbClr val="415364">
                    <a:lumMod val="60000"/>
                    <a:lumOff val="40000"/>
                  </a:srgbClr>
                </a:solidFill>
              </a:rPr>
              <a:pPr/>
              <a:t>22</a:t>
            </a:fld>
            <a:endParaRPr lang="en-US" dirty="0">
              <a:solidFill>
                <a:srgbClr val="415364">
                  <a:lumMod val="60000"/>
                  <a:lumOff val="40000"/>
                </a:srgbClr>
              </a:solidFill>
            </a:endParaRPr>
          </a:p>
        </p:txBody>
      </p:sp>
      <p:sp>
        <p:nvSpPr>
          <p:cNvPr id="5" name="Footer Placeholder 4">
            <a:extLst>
              <a:ext uri="{FF2B5EF4-FFF2-40B4-BE49-F238E27FC236}">
                <a16:creationId xmlns:a16="http://schemas.microsoft.com/office/drawing/2014/main" id="{145E9E0D-2FA4-44FA-AA05-75EEE6F1B38A}"/>
              </a:ext>
            </a:extLst>
          </p:cNvPr>
          <p:cNvSpPr>
            <a:spLocks noGrp="1"/>
          </p:cNvSpPr>
          <p:nvPr>
            <p:ph type="ftr" sz="quarter" idx="10"/>
          </p:nvPr>
        </p:nvSpPr>
        <p:spPr/>
        <p:txBody>
          <a:bodyPr/>
          <a:lstStyle/>
          <a:p>
            <a:r>
              <a:rPr lang="en-US">
                <a:solidFill>
                  <a:srgbClr val="415364">
                    <a:lumMod val="60000"/>
                    <a:lumOff val="40000"/>
                  </a:srgbClr>
                </a:solidFill>
              </a:rPr>
              <a:t>DOW RESTRICTED</a:t>
            </a:r>
            <a:endParaRPr lang="en-US" dirty="0">
              <a:solidFill>
                <a:srgbClr val="415364">
                  <a:lumMod val="60000"/>
                  <a:lumOff val="40000"/>
                </a:srgbClr>
              </a:solidFill>
            </a:endParaRPr>
          </a:p>
        </p:txBody>
      </p:sp>
      <p:graphicFrame>
        <p:nvGraphicFramePr>
          <p:cNvPr id="8" name="Table 4">
            <a:extLst>
              <a:ext uri="{FF2B5EF4-FFF2-40B4-BE49-F238E27FC236}">
                <a16:creationId xmlns:a16="http://schemas.microsoft.com/office/drawing/2014/main" id="{74D75A1F-5DAE-4185-9037-05F860663613}"/>
              </a:ext>
            </a:extLst>
          </p:cNvPr>
          <p:cNvGraphicFramePr>
            <a:graphicFrameLocks noGrp="1"/>
          </p:cNvGraphicFramePr>
          <p:nvPr>
            <p:ph idx="1"/>
            <p:extLst>
              <p:ext uri="{D42A27DB-BD31-4B8C-83A1-F6EECF244321}">
                <p14:modId xmlns:p14="http://schemas.microsoft.com/office/powerpoint/2010/main" val="2928893946"/>
              </p:ext>
            </p:extLst>
          </p:nvPr>
        </p:nvGraphicFramePr>
        <p:xfrm>
          <a:off x="404811" y="658275"/>
          <a:ext cx="3524393" cy="3794760"/>
        </p:xfrm>
        <a:graphic>
          <a:graphicData uri="http://schemas.openxmlformats.org/drawingml/2006/table">
            <a:tbl>
              <a:tblPr firstRow="1" bandRow="1">
                <a:tableStyleId>{5C22544A-7EE6-4342-B048-85BDC9FD1C3A}</a:tableStyleId>
              </a:tblPr>
              <a:tblGrid>
                <a:gridCol w="1209370">
                  <a:extLst>
                    <a:ext uri="{9D8B030D-6E8A-4147-A177-3AD203B41FA5}">
                      <a16:colId xmlns:a16="http://schemas.microsoft.com/office/drawing/2014/main" val="2421566741"/>
                    </a:ext>
                  </a:extLst>
                </a:gridCol>
                <a:gridCol w="2315023">
                  <a:extLst>
                    <a:ext uri="{9D8B030D-6E8A-4147-A177-3AD203B41FA5}">
                      <a16:colId xmlns:a16="http://schemas.microsoft.com/office/drawing/2014/main" val="3154765622"/>
                    </a:ext>
                  </a:extLst>
                </a:gridCol>
              </a:tblGrid>
              <a:tr h="159524">
                <a:tc gridSpan="2">
                  <a:txBody>
                    <a:bodyPr/>
                    <a:lstStyle/>
                    <a:p>
                      <a:pPr algn="ctr"/>
                      <a:r>
                        <a:rPr lang="en-US" sz="1100" baseline="0" dirty="0">
                          <a:solidFill>
                            <a:srgbClr val="FFFFFF"/>
                          </a:solidFill>
                          <a:effectLst>
                            <a:glow rad="63500">
                              <a:schemeClr val="accent1">
                                <a:satMod val="175000"/>
                                <a:alpha val="40000"/>
                              </a:schemeClr>
                            </a:glow>
                          </a:effectLst>
                        </a:rPr>
                        <a:t>Engagement plan section</a:t>
                      </a:r>
                    </a:p>
                  </a:txBody>
                  <a:tcPr>
                    <a:solidFill>
                      <a:srgbClr val="FFC000"/>
                    </a:solidFill>
                  </a:tcPr>
                </a:tc>
                <a:tc hMerge="1">
                  <a:txBody>
                    <a:bodyPr/>
                    <a:lstStyle/>
                    <a:p>
                      <a:endParaRPr lang="en-US" sz="1400" baseline="0" dirty="0">
                        <a:solidFill>
                          <a:srgbClr val="FFFFFF"/>
                        </a:solidFill>
                        <a:effectLst>
                          <a:glow rad="63500">
                            <a:schemeClr val="accent1">
                              <a:satMod val="175000"/>
                              <a:alpha val="40000"/>
                            </a:schemeClr>
                          </a:glow>
                        </a:effectLst>
                      </a:endParaRPr>
                    </a:p>
                  </a:txBody>
                  <a:tcPr>
                    <a:solidFill>
                      <a:srgbClr val="0070C0"/>
                    </a:solidFill>
                  </a:tcPr>
                </a:tc>
                <a:extLst>
                  <a:ext uri="{0D108BD9-81ED-4DB2-BD59-A6C34878D82A}">
                    <a16:rowId xmlns:a16="http://schemas.microsoft.com/office/drawing/2014/main" val="489578797"/>
                  </a:ext>
                </a:extLst>
              </a:tr>
              <a:tr h="365967">
                <a:tc>
                  <a:txBody>
                    <a:bodyPr/>
                    <a:lstStyle/>
                    <a:p>
                      <a:r>
                        <a:rPr lang="en-US" sz="1100" baseline="0" dirty="0">
                          <a:solidFill>
                            <a:schemeClr val="tx2"/>
                          </a:solidFill>
                          <a:effectLst/>
                        </a:rPr>
                        <a:t>Charter components - Joint</a:t>
                      </a:r>
                    </a:p>
                  </a:txBody>
                  <a:tcPr>
                    <a:solidFill>
                      <a:schemeClr val="bg1">
                        <a:lumMod val="95000"/>
                      </a:schemeClr>
                    </a:solidFill>
                  </a:tcPr>
                </a:tc>
                <a:tc>
                  <a:txBody>
                    <a:bodyPr/>
                    <a:lstStyle/>
                    <a:p>
                      <a:r>
                        <a:rPr lang="en-US" sz="1100" baseline="0" dirty="0">
                          <a:solidFill>
                            <a:schemeClr val="tx2"/>
                          </a:solidFill>
                          <a:effectLst/>
                        </a:rPr>
                        <a:t>A charter sets the “how” of an effective working relationship, including a joint focus, direction, and expectations.  </a:t>
                      </a:r>
                    </a:p>
                  </a:txBody>
                  <a:tcPr>
                    <a:solidFill>
                      <a:schemeClr val="bg1">
                        <a:lumMod val="95000"/>
                      </a:schemeClr>
                    </a:solidFill>
                  </a:tcPr>
                </a:tc>
                <a:extLst>
                  <a:ext uri="{0D108BD9-81ED-4DB2-BD59-A6C34878D82A}">
                    <a16:rowId xmlns:a16="http://schemas.microsoft.com/office/drawing/2014/main" val="125426163"/>
                  </a:ext>
                </a:extLst>
              </a:tr>
              <a:tr h="365967">
                <a:tc>
                  <a:txBody>
                    <a:bodyPr/>
                    <a:lstStyle/>
                    <a:p>
                      <a:r>
                        <a:rPr lang="en-US" sz="1100" baseline="0" dirty="0">
                          <a:solidFill>
                            <a:schemeClr val="tx2"/>
                          </a:solidFill>
                          <a:effectLst/>
                        </a:rPr>
                        <a:t>Work plan components - Joint</a:t>
                      </a:r>
                    </a:p>
                  </a:txBody>
                  <a:tcPr>
                    <a:solidFill>
                      <a:schemeClr val="bg1">
                        <a:lumMod val="95000"/>
                      </a:schemeClr>
                    </a:solidFill>
                  </a:tcPr>
                </a:tc>
                <a:tc>
                  <a:txBody>
                    <a:bodyPr/>
                    <a:lstStyle/>
                    <a:p>
                      <a:r>
                        <a:rPr lang="en-US" sz="1100" baseline="0" dirty="0">
                          <a:solidFill>
                            <a:schemeClr val="tx2"/>
                          </a:solidFill>
                          <a:effectLst/>
                        </a:rPr>
                        <a:t>A work plan sets the “what and by when” of a joint project, including deliverables, milestones, and what it will take to declare fulfillment.  </a:t>
                      </a:r>
                    </a:p>
                    <a:p>
                      <a:endParaRPr lang="en-US" sz="1100" baseline="0" dirty="0">
                        <a:solidFill>
                          <a:schemeClr val="tx2"/>
                        </a:solidFill>
                        <a:effectLst/>
                      </a:endParaRPr>
                    </a:p>
                    <a:p>
                      <a:r>
                        <a:rPr lang="en-US" sz="1100" baseline="0" dirty="0">
                          <a:solidFill>
                            <a:schemeClr val="tx2"/>
                          </a:solidFill>
                          <a:effectLst/>
                        </a:rPr>
                        <a:t>Recognizing that all projects, especially collaborative ones, will change with changing circumstances, it is especially helpful to schedule points in time when the direction and progress of the project can be re-evaluated and course corrected.  They are referred to here as “adaptive checkpoints.”</a:t>
                      </a:r>
                    </a:p>
                  </a:txBody>
                  <a:tcPr>
                    <a:solidFill>
                      <a:schemeClr val="bg1">
                        <a:lumMod val="95000"/>
                      </a:schemeClr>
                    </a:solidFill>
                  </a:tcPr>
                </a:tc>
                <a:extLst>
                  <a:ext uri="{0D108BD9-81ED-4DB2-BD59-A6C34878D82A}">
                    <a16:rowId xmlns:a16="http://schemas.microsoft.com/office/drawing/2014/main" val="2045091981"/>
                  </a:ext>
                </a:extLst>
              </a:tr>
            </a:tbl>
          </a:graphicData>
        </a:graphic>
      </p:graphicFrame>
      <p:pic>
        <p:nvPicPr>
          <p:cNvPr id="7" name="Picture 6">
            <a:extLst>
              <a:ext uri="{FF2B5EF4-FFF2-40B4-BE49-F238E27FC236}">
                <a16:creationId xmlns:a16="http://schemas.microsoft.com/office/drawing/2014/main" id="{C24DAC36-756E-4E12-9ED2-CB20F369249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99215" y="658275"/>
            <a:ext cx="4471990" cy="3885724"/>
          </a:xfrm>
          <a:prstGeom prst="rect">
            <a:avLst/>
          </a:prstGeom>
        </p:spPr>
      </p:pic>
      <p:sp>
        <p:nvSpPr>
          <p:cNvPr id="9" name="Rectangle: Rounded Corners 8">
            <a:extLst>
              <a:ext uri="{FF2B5EF4-FFF2-40B4-BE49-F238E27FC236}">
                <a16:creationId xmlns:a16="http://schemas.microsoft.com/office/drawing/2014/main" id="{23DAF61D-D2C7-4291-98BB-C242093E55C4}"/>
              </a:ext>
            </a:extLst>
          </p:cNvPr>
          <p:cNvSpPr/>
          <p:nvPr/>
        </p:nvSpPr>
        <p:spPr>
          <a:xfrm>
            <a:off x="5435023" y="4311575"/>
            <a:ext cx="1139610" cy="503342"/>
          </a:xfrm>
          <a:prstGeom prst="roundRect">
            <a:avLst/>
          </a:prstGeom>
          <a:solidFill>
            <a:srgbClr val="0070C0"/>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dirty="0"/>
              <a:t>PROJECT </a:t>
            </a:r>
          </a:p>
          <a:p>
            <a:pPr algn="ctr"/>
            <a:r>
              <a:rPr lang="en-US" sz="700" dirty="0"/>
              <a:t>ALIGNMENT</a:t>
            </a:r>
            <a:endParaRPr lang="en-US" sz="1050" dirty="0"/>
          </a:p>
          <a:p>
            <a:pPr algn="ctr"/>
            <a:r>
              <a:rPr lang="en-US" sz="500" dirty="0"/>
              <a:t>Design and solidify a project strategy and assemble internal resources (people and existing materials)</a:t>
            </a:r>
          </a:p>
        </p:txBody>
      </p:sp>
      <p:sp>
        <p:nvSpPr>
          <p:cNvPr id="10" name="Rectangle: Rounded Corners 9">
            <a:extLst>
              <a:ext uri="{FF2B5EF4-FFF2-40B4-BE49-F238E27FC236}">
                <a16:creationId xmlns:a16="http://schemas.microsoft.com/office/drawing/2014/main" id="{A7C80DD8-64DA-426C-A4DB-8E04F85A7393}"/>
              </a:ext>
            </a:extLst>
          </p:cNvPr>
          <p:cNvSpPr/>
          <p:nvPr/>
        </p:nvSpPr>
        <p:spPr>
          <a:xfrm>
            <a:off x="6669148" y="4322618"/>
            <a:ext cx="1139610" cy="492299"/>
          </a:xfrm>
          <a:prstGeom prst="roundRect">
            <a:avLst/>
          </a:prstGeom>
          <a:solidFill>
            <a:srgbClr val="00B050"/>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dirty="0"/>
              <a:t>STAKEHOLDER </a:t>
            </a:r>
          </a:p>
          <a:p>
            <a:pPr algn="ctr"/>
            <a:r>
              <a:rPr lang="en-US" sz="700" dirty="0"/>
              <a:t>MAPPING</a:t>
            </a:r>
          </a:p>
          <a:p>
            <a:pPr algn="ctr"/>
            <a:r>
              <a:rPr lang="en-US" sz="500" dirty="0"/>
              <a:t>Identify and prioritize external stakeholders for mutually beneficial engagement</a:t>
            </a:r>
          </a:p>
        </p:txBody>
      </p:sp>
      <p:sp>
        <p:nvSpPr>
          <p:cNvPr id="11" name="Rectangle: Rounded Corners 10">
            <a:extLst>
              <a:ext uri="{FF2B5EF4-FFF2-40B4-BE49-F238E27FC236}">
                <a16:creationId xmlns:a16="http://schemas.microsoft.com/office/drawing/2014/main" id="{ED6DAE35-80EB-45B6-ACCF-C69242AE12AF}"/>
              </a:ext>
            </a:extLst>
          </p:cNvPr>
          <p:cNvSpPr/>
          <p:nvPr/>
        </p:nvSpPr>
        <p:spPr>
          <a:xfrm>
            <a:off x="7903273" y="4310923"/>
            <a:ext cx="1139611" cy="503342"/>
          </a:xfrm>
          <a:prstGeom prst="roundRect">
            <a:avLst/>
          </a:prstGeom>
          <a:solidFill>
            <a:srgbClr val="FFC00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dirty="0"/>
              <a:t>EXTERNAL </a:t>
            </a:r>
          </a:p>
          <a:p>
            <a:pPr algn="ctr"/>
            <a:r>
              <a:rPr lang="en-US" sz="700" dirty="0"/>
              <a:t>ENGAGEMENT</a:t>
            </a:r>
          </a:p>
          <a:p>
            <a:pPr algn="ctr"/>
            <a:r>
              <a:rPr lang="en-US" sz="500" dirty="0"/>
              <a:t>Plan for working relationships and external communications with select organizations and audiences</a:t>
            </a:r>
          </a:p>
        </p:txBody>
      </p:sp>
      <p:sp>
        <p:nvSpPr>
          <p:cNvPr id="12" name="Flowchart: Extract 11">
            <a:extLst>
              <a:ext uri="{FF2B5EF4-FFF2-40B4-BE49-F238E27FC236}">
                <a16:creationId xmlns:a16="http://schemas.microsoft.com/office/drawing/2014/main" id="{F1AD0615-ED44-464C-AD50-EE20084FE979}"/>
              </a:ext>
            </a:extLst>
          </p:cNvPr>
          <p:cNvSpPr/>
          <p:nvPr/>
        </p:nvSpPr>
        <p:spPr>
          <a:xfrm rot="5400000">
            <a:off x="6606070" y="4351504"/>
            <a:ext cx="110084" cy="172960"/>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Flowchart: Extract 12">
            <a:extLst>
              <a:ext uri="{FF2B5EF4-FFF2-40B4-BE49-F238E27FC236}">
                <a16:creationId xmlns:a16="http://schemas.microsoft.com/office/drawing/2014/main" id="{D0FBDDE0-E877-40BA-B42A-3633D85E261E}"/>
              </a:ext>
            </a:extLst>
          </p:cNvPr>
          <p:cNvSpPr/>
          <p:nvPr/>
        </p:nvSpPr>
        <p:spPr>
          <a:xfrm rot="5400000">
            <a:off x="7800974" y="4351504"/>
            <a:ext cx="110084" cy="172960"/>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200076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ABF685C-6472-45AD-8E5D-A6215689AB79}"/>
              </a:ext>
            </a:extLst>
          </p:cNvPr>
          <p:cNvPicPr>
            <a:picLocks noChangeAspect="1"/>
          </p:cNvPicPr>
          <p:nvPr/>
        </p:nvPicPr>
        <p:blipFill>
          <a:blip r:embed="rId2"/>
          <a:stretch>
            <a:fillRect/>
          </a:stretch>
        </p:blipFill>
        <p:spPr>
          <a:xfrm>
            <a:off x="6252791" y="580012"/>
            <a:ext cx="1828800" cy="758456"/>
          </a:xfrm>
          <a:prstGeom prst="rect">
            <a:avLst/>
          </a:prstGeom>
        </p:spPr>
      </p:pic>
      <p:sp>
        <p:nvSpPr>
          <p:cNvPr id="3" name="Title 2">
            <a:extLst>
              <a:ext uri="{FF2B5EF4-FFF2-40B4-BE49-F238E27FC236}">
                <a16:creationId xmlns:a16="http://schemas.microsoft.com/office/drawing/2014/main" id="{4BEFB1D2-A914-4082-82FF-98D6C052EA79}"/>
              </a:ext>
            </a:extLst>
          </p:cNvPr>
          <p:cNvSpPr>
            <a:spLocks noGrp="1"/>
          </p:cNvSpPr>
          <p:nvPr>
            <p:ph type="title"/>
          </p:nvPr>
        </p:nvSpPr>
        <p:spPr>
          <a:xfrm>
            <a:off x="405973" y="46307"/>
            <a:ext cx="8330184" cy="420624"/>
          </a:xfrm>
        </p:spPr>
        <p:txBody>
          <a:bodyPr/>
          <a:lstStyle/>
          <a:p>
            <a:r>
              <a:rPr lang="en-US" dirty="0"/>
              <a:t>An Evaluation of the Toolkit’s Applicability on the </a:t>
            </a:r>
            <a:r>
              <a:rPr lang="en-US" dirty="0" err="1"/>
              <a:t>Fuenix</a:t>
            </a:r>
            <a:r>
              <a:rPr lang="en-US" dirty="0"/>
              <a:t> Collaboration in Plastics Recycling</a:t>
            </a:r>
          </a:p>
        </p:txBody>
      </p:sp>
      <p:sp>
        <p:nvSpPr>
          <p:cNvPr id="4" name="Slide Number Placeholder 3">
            <a:extLst>
              <a:ext uri="{FF2B5EF4-FFF2-40B4-BE49-F238E27FC236}">
                <a16:creationId xmlns:a16="http://schemas.microsoft.com/office/drawing/2014/main" id="{DDA67D1E-789F-4F0F-90E6-DF9137DE7957}"/>
              </a:ext>
            </a:extLst>
          </p:cNvPr>
          <p:cNvSpPr>
            <a:spLocks noGrp="1"/>
          </p:cNvSpPr>
          <p:nvPr>
            <p:ph type="sldNum" sz="quarter" idx="11"/>
          </p:nvPr>
        </p:nvSpPr>
        <p:spPr>
          <a:xfrm>
            <a:off x="8256537" y="4524030"/>
            <a:ext cx="468413" cy="274320"/>
          </a:xfrm>
        </p:spPr>
        <p:txBody>
          <a:bodyPr/>
          <a:lstStyle/>
          <a:p>
            <a:fld id="{B6D1532F-61F1-B941-ACDF-6BC65E0B4055}" type="slidenum">
              <a:rPr lang="en-US" smtClean="0"/>
              <a:pPr/>
              <a:t>23</a:t>
            </a:fld>
            <a:endParaRPr lang="en-US" dirty="0"/>
          </a:p>
        </p:txBody>
      </p:sp>
      <p:sp>
        <p:nvSpPr>
          <p:cNvPr id="11" name="TextBox 10">
            <a:extLst>
              <a:ext uri="{FF2B5EF4-FFF2-40B4-BE49-F238E27FC236}">
                <a16:creationId xmlns:a16="http://schemas.microsoft.com/office/drawing/2014/main" id="{C7689937-5854-46F8-9A54-2E13488189BB}"/>
              </a:ext>
            </a:extLst>
          </p:cNvPr>
          <p:cNvSpPr txBox="1"/>
          <p:nvPr/>
        </p:nvSpPr>
        <p:spPr>
          <a:xfrm>
            <a:off x="557034" y="1971791"/>
            <a:ext cx="880436" cy="267963"/>
          </a:xfrm>
          <a:prstGeom prst="rect">
            <a:avLst/>
          </a:prstGeom>
          <a:noFill/>
        </p:spPr>
        <p:txBody>
          <a:bodyPr wrap="none" lIns="45720" rIns="45720" rtlCol="0">
            <a:noAutofit/>
          </a:bodyPr>
          <a:lstStyle/>
          <a:p>
            <a:endParaRPr lang="en-US" sz="700" dirty="0"/>
          </a:p>
        </p:txBody>
      </p:sp>
      <p:sp>
        <p:nvSpPr>
          <p:cNvPr id="12" name="Rectangle: Rounded Corners 11">
            <a:extLst>
              <a:ext uri="{FF2B5EF4-FFF2-40B4-BE49-F238E27FC236}">
                <a16:creationId xmlns:a16="http://schemas.microsoft.com/office/drawing/2014/main" id="{4E85440A-DF45-442F-BC71-791CABFDBDF4}"/>
              </a:ext>
            </a:extLst>
          </p:cNvPr>
          <p:cNvSpPr/>
          <p:nvPr/>
        </p:nvSpPr>
        <p:spPr>
          <a:xfrm>
            <a:off x="1416813" y="2297697"/>
            <a:ext cx="2231104" cy="38791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t>PROJECT ALIGNMENT</a:t>
            </a:r>
          </a:p>
          <a:p>
            <a:pPr algn="ctr"/>
            <a:endParaRPr lang="en-US" sz="700" dirty="0"/>
          </a:p>
          <a:p>
            <a:pPr algn="ctr"/>
            <a:r>
              <a:rPr lang="en-US" sz="500" dirty="0"/>
              <a:t>Design and solidify a project strategy and assemble internal resources (people and existing materials)</a:t>
            </a:r>
          </a:p>
        </p:txBody>
      </p:sp>
      <p:sp>
        <p:nvSpPr>
          <p:cNvPr id="13" name="Rectangle: Rounded Corners 12">
            <a:extLst>
              <a:ext uri="{FF2B5EF4-FFF2-40B4-BE49-F238E27FC236}">
                <a16:creationId xmlns:a16="http://schemas.microsoft.com/office/drawing/2014/main" id="{E1B769F6-9013-48BD-BE3B-9A5B94F4AEB7}"/>
              </a:ext>
            </a:extLst>
          </p:cNvPr>
          <p:cNvSpPr/>
          <p:nvPr/>
        </p:nvSpPr>
        <p:spPr>
          <a:xfrm>
            <a:off x="3967870" y="2297696"/>
            <a:ext cx="2231104" cy="38791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t>STAKEHOLDER MAPPING</a:t>
            </a:r>
          </a:p>
          <a:p>
            <a:pPr algn="ctr"/>
            <a:endParaRPr lang="en-US" sz="700" dirty="0"/>
          </a:p>
          <a:p>
            <a:pPr algn="ctr"/>
            <a:r>
              <a:rPr lang="en-US" sz="500" dirty="0"/>
              <a:t>Identify and prioritize external stakeholders for mutually beneficial engagement</a:t>
            </a:r>
          </a:p>
          <a:p>
            <a:pPr algn="ctr"/>
            <a:endParaRPr lang="en-US" sz="500" dirty="0"/>
          </a:p>
        </p:txBody>
      </p:sp>
      <p:sp>
        <p:nvSpPr>
          <p:cNvPr id="14" name="Rectangle: Rounded Corners 13">
            <a:extLst>
              <a:ext uri="{FF2B5EF4-FFF2-40B4-BE49-F238E27FC236}">
                <a16:creationId xmlns:a16="http://schemas.microsoft.com/office/drawing/2014/main" id="{EF4E6D6B-1C2E-45D2-88B3-8A49E77917A8}"/>
              </a:ext>
            </a:extLst>
          </p:cNvPr>
          <p:cNvSpPr/>
          <p:nvPr/>
        </p:nvSpPr>
        <p:spPr>
          <a:xfrm>
            <a:off x="6518927" y="2297696"/>
            <a:ext cx="2231104" cy="38791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t>EXTERNAL ENGAGEMENT</a:t>
            </a:r>
          </a:p>
          <a:p>
            <a:pPr algn="ctr"/>
            <a:endParaRPr lang="en-US" sz="700" dirty="0"/>
          </a:p>
          <a:p>
            <a:pPr algn="ctr"/>
            <a:r>
              <a:rPr lang="en-US" sz="500" dirty="0"/>
              <a:t>Plan for working relationships and external communications with select organizations and audiences</a:t>
            </a:r>
          </a:p>
        </p:txBody>
      </p:sp>
      <p:sp>
        <p:nvSpPr>
          <p:cNvPr id="17" name="Rectangle: Rounded Corners 16">
            <a:extLst>
              <a:ext uri="{FF2B5EF4-FFF2-40B4-BE49-F238E27FC236}">
                <a16:creationId xmlns:a16="http://schemas.microsoft.com/office/drawing/2014/main" id="{2A2298EE-92F6-4F76-A421-B943B2782663}"/>
              </a:ext>
            </a:extLst>
          </p:cNvPr>
          <p:cNvSpPr/>
          <p:nvPr/>
        </p:nvSpPr>
        <p:spPr>
          <a:xfrm>
            <a:off x="1384560" y="2723230"/>
            <a:ext cx="2317174" cy="993428"/>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buFontTx/>
              <a:buChar char="-"/>
            </a:pPr>
            <a:r>
              <a:rPr lang="en-US" sz="800" dirty="0">
                <a:solidFill>
                  <a:schemeClr val="tx2"/>
                </a:solidFill>
              </a:rPr>
              <a:t>There was clear alignment and business value on the importance of finding a collaborative partner to increase feedstock recycling capability in our strategy to shift to a circular economy for plastics.</a:t>
            </a:r>
          </a:p>
          <a:p>
            <a:pPr marL="171450" indent="-171450">
              <a:buFontTx/>
              <a:buChar char="-"/>
            </a:pPr>
            <a:r>
              <a:rPr lang="en-US" sz="800" dirty="0">
                <a:solidFill>
                  <a:schemeClr val="tx2"/>
                </a:solidFill>
              </a:rPr>
              <a:t>There was not much need for tools in this section for Carsten and his team.</a:t>
            </a:r>
          </a:p>
        </p:txBody>
      </p:sp>
      <p:sp>
        <p:nvSpPr>
          <p:cNvPr id="19" name="Rectangle: Rounded Corners 18">
            <a:extLst>
              <a:ext uri="{FF2B5EF4-FFF2-40B4-BE49-F238E27FC236}">
                <a16:creationId xmlns:a16="http://schemas.microsoft.com/office/drawing/2014/main" id="{5514348E-B82B-44E5-9528-D7A1BBBAFC6A}"/>
              </a:ext>
            </a:extLst>
          </p:cNvPr>
          <p:cNvSpPr/>
          <p:nvPr/>
        </p:nvSpPr>
        <p:spPr>
          <a:xfrm>
            <a:off x="3935617" y="2723229"/>
            <a:ext cx="2317174" cy="127520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buFontTx/>
              <a:buChar char="-"/>
            </a:pPr>
            <a:r>
              <a:rPr lang="en-US" sz="800" dirty="0">
                <a:solidFill>
                  <a:schemeClr val="tx2"/>
                </a:solidFill>
              </a:rPr>
              <a:t>Carsten and his team utilized existing tools to map out all of the possible partners and developed criteria to prioritize them. </a:t>
            </a:r>
          </a:p>
          <a:p>
            <a:pPr marL="171450" indent="-171450">
              <a:buFontTx/>
              <a:buChar char="-"/>
            </a:pPr>
            <a:r>
              <a:rPr lang="en-US" sz="800" dirty="0">
                <a:solidFill>
                  <a:schemeClr val="tx2"/>
                </a:solidFill>
              </a:rPr>
              <a:t>They took the top 5-10 and researched the feasibility of engagement. </a:t>
            </a:r>
          </a:p>
          <a:p>
            <a:pPr marL="171450" indent="-171450">
              <a:buFontTx/>
              <a:buChar char="-"/>
            </a:pPr>
            <a:r>
              <a:rPr lang="en-US" sz="800" dirty="0">
                <a:solidFill>
                  <a:schemeClr val="tx2"/>
                </a:solidFill>
              </a:rPr>
              <a:t>This led to </a:t>
            </a:r>
            <a:r>
              <a:rPr lang="en-US" sz="800" dirty="0" err="1">
                <a:solidFill>
                  <a:schemeClr val="tx2"/>
                </a:solidFill>
              </a:rPr>
              <a:t>Fuenix</a:t>
            </a:r>
            <a:r>
              <a:rPr lang="en-US" sz="800" dirty="0">
                <a:solidFill>
                  <a:schemeClr val="tx2"/>
                </a:solidFill>
              </a:rPr>
              <a:t> as the targeted collaboration partner.</a:t>
            </a:r>
          </a:p>
          <a:p>
            <a:pPr marL="171450" indent="-171450">
              <a:buFontTx/>
              <a:buChar char="-"/>
            </a:pPr>
            <a:r>
              <a:rPr lang="en-US" sz="800" dirty="0">
                <a:solidFill>
                  <a:schemeClr val="tx2"/>
                </a:solidFill>
              </a:rPr>
              <a:t>They validated the importance of this step but did not need a tool to map out stakeholders and prioritize them. </a:t>
            </a:r>
          </a:p>
        </p:txBody>
      </p:sp>
      <p:sp>
        <p:nvSpPr>
          <p:cNvPr id="20" name="Rectangle: Rounded Corners 19">
            <a:extLst>
              <a:ext uri="{FF2B5EF4-FFF2-40B4-BE49-F238E27FC236}">
                <a16:creationId xmlns:a16="http://schemas.microsoft.com/office/drawing/2014/main" id="{7A4EB913-389C-465D-96BB-CBF6CF04F154}"/>
              </a:ext>
            </a:extLst>
          </p:cNvPr>
          <p:cNvSpPr/>
          <p:nvPr/>
        </p:nvSpPr>
        <p:spPr>
          <a:xfrm>
            <a:off x="6486674" y="2723457"/>
            <a:ext cx="2317174" cy="9932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buFontTx/>
              <a:buChar char="-"/>
            </a:pPr>
            <a:r>
              <a:rPr lang="en-US" sz="800" dirty="0">
                <a:solidFill>
                  <a:schemeClr val="tx2"/>
                </a:solidFill>
              </a:rPr>
              <a:t>Carsten had never initiated a partnership like this before and found that navigating the proposed working relationship and work plan process was new and challenging. </a:t>
            </a:r>
          </a:p>
          <a:p>
            <a:pPr marL="171450" indent="-171450">
              <a:buFontTx/>
              <a:buChar char="-"/>
            </a:pPr>
            <a:r>
              <a:rPr lang="en-US" sz="800" dirty="0">
                <a:solidFill>
                  <a:schemeClr val="tx2"/>
                </a:solidFill>
              </a:rPr>
              <a:t>Having a tool to help think through many of the working relationship questions with a new collaborator would have been very helpful for him and the team.</a:t>
            </a:r>
          </a:p>
        </p:txBody>
      </p:sp>
      <p:sp>
        <p:nvSpPr>
          <p:cNvPr id="18" name="Content Placeholder 1">
            <a:extLst>
              <a:ext uri="{FF2B5EF4-FFF2-40B4-BE49-F238E27FC236}">
                <a16:creationId xmlns:a16="http://schemas.microsoft.com/office/drawing/2014/main" id="{B3B822ED-2E6B-48D8-B092-A902A128E1EB}"/>
              </a:ext>
            </a:extLst>
          </p:cNvPr>
          <p:cNvSpPr>
            <a:spLocks noGrp="1"/>
          </p:cNvSpPr>
          <p:nvPr>
            <p:ph idx="1"/>
          </p:nvPr>
        </p:nvSpPr>
        <p:spPr>
          <a:xfrm>
            <a:off x="404811" y="1228185"/>
            <a:ext cx="8632263" cy="1275201"/>
          </a:xfrm>
        </p:spPr>
        <p:txBody>
          <a:bodyPr>
            <a:normAutofit/>
          </a:bodyPr>
          <a:lstStyle/>
          <a:p>
            <a:r>
              <a:rPr lang="en-US" sz="1200" b="1" dirty="0"/>
              <a:t>Objective and background: </a:t>
            </a:r>
            <a:r>
              <a:rPr lang="en-US" sz="1200" dirty="0"/>
              <a:t>Dow recently announced a partnership with </a:t>
            </a:r>
            <a:r>
              <a:rPr lang="en-US" sz="1200" dirty="0" err="1"/>
              <a:t>Fuenix</a:t>
            </a:r>
            <a:r>
              <a:rPr lang="en-US" sz="1200" dirty="0"/>
              <a:t> for the production of 100% circular plastic*. We asked the Project Manager, Carsten Larsen, to evaluate the Blueprint Thinking Toolkit retroactively to see if it would have been helpful in his team’s decision making process to choose </a:t>
            </a:r>
            <a:r>
              <a:rPr lang="en-US" sz="1200" dirty="0" err="1"/>
              <a:t>Fuenix</a:t>
            </a:r>
            <a:r>
              <a:rPr lang="en-US" sz="1200" dirty="0"/>
              <a:t> as a partner and the development of a corresponding engagement plan.</a:t>
            </a:r>
          </a:p>
          <a:p>
            <a:r>
              <a:rPr lang="en-US" sz="1200" b="1" dirty="0"/>
              <a:t>Blueprint learnings:</a:t>
            </a:r>
          </a:p>
          <a:p>
            <a:pPr marL="0" indent="0">
              <a:buNone/>
            </a:pPr>
            <a:endParaRPr lang="en-US" sz="1400" b="1" dirty="0"/>
          </a:p>
          <a:p>
            <a:pPr marL="0" indent="0">
              <a:buNone/>
            </a:pPr>
            <a:endParaRPr lang="en-US" sz="1400" b="1" dirty="0"/>
          </a:p>
        </p:txBody>
      </p:sp>
      <p:sp>
        <p:nvSpPr>
          <p:cNvPr id="25" name="TextBox 24">
            <a:extLst>
              <a:ext uri="{FF2B5EF4-FFF2-40B4-BE49-F238E27FC236}">
                <a16:creationId xmlns:a16="http://schemas.microsoft.com/office/drawing/2014/main" id="{8B805339-8EBE-4925-B375-C28A575A39E6}"/>
              </a:ext>
            </a:extLst>
          </p:cNvPr>
          <p:cNvSpPr txBox="1"/>
          <p:nvPr/>
        </p:nvSpPr>
        <p:spPr>
          <a:xfrm>
            <a:off x="1437469" y="4103866"/>
            <a:ext cx="7312561" cy="304371"/>
          </a:xfrm>
          <a:prstGeom prst="rect">
            <a:avLst/>
          </a:prstGeom>
          <a:noFill/>
          <a:ln w="38100">
            <a:solidFill>
              <a:schemeClr val="accent6"/>
            </a:solidFill>
          </a:ln>
        </p:spPr>
        <p:txBody>
          <a:bodyPr wrap="square" lIns="45720" rIns="45720" rtlCol="0">
            <a:noAutofit/>
          </a:bodyPr>
          <a:lstStyle/>
          <a:p>
            <a:r>
              <a:rPr lang="en-US" sz="800" b="1" dirty="0"/>
              <a:t>External Engagement Lesson: Starting a brand new collaboration is challenging. Having a tool to help you think through all of the aspects of a working relationship and setting up an effective work plan can be helpful.</a:t>
            </a:r>
          </a:p>
        </p:txBody>
      </p:sp>
      <p:sp>
        <p:nvSpPr>
          <p:cNvPr id="9" name="Footer Placeholder 8">
            <a:extLst>
              <a:ext uri="{FF2B5EF4-FFF2-40B4-BE49-F238E27FC236}">
                <a16:creationId xmlns:a16="http://schemas.microsoft.com/office/drawing/2014/main" id="{63BA6B10-37C0-4202-A55A-CC6F0A501E85}"/>
              </a:ext>
            </a:extLst>
          </p:cNvPr>
          <p:cNvSpPr>
            <a:spLocks noGrp="1"/>
          </p:cNvSpPr>
          <p:nvPr>
            <p:ph type="ftr" sz="quarter" idx="10"/>
          </p:nvPr>
        </p:nvSpPr>
        <p:spPr/>
        <p:txBody>
          <a:bodyPr/>
          <a:lstStyle/>
          <a:p>
            <a:r>
              <a:rPr lang="en-US">
                <a:solidFill>
                  <a:srgbClr val="415364">
                    <a:lumMod val="60000"/>
                    <a:lumOff val="40000"/>
                  </a:srgbClr>
                </a:solidFill>
              </a:rPr>
              <a:t>DOW RESTRICTED</a:t>
            </a:r>
            <a:endParaRPr lang="en-US" dirty="0">
              <a:solidFill>
                <a:srgbClr val="415364">
                  <a:lumMod val="60000"/>
                  <a:lumOff val="40000"/>
                </a:srgbClr>
              </a:solidFill>
            </a:endParaRPr>
          </a:p>
        </p:txBody>
      </p:sp>
      <p:sp>
        <p:nvSpPr>
          <p:cNvPr id="2" name="Rectangle 1">
            <a:extLst>
              <a:ext uri="{FF2B5EF4-FFF2-40B4-BE49-F238E27FC236}">
                <a16:creationId xmlns:a16="http://schemas.microsoft.com/office/drawing/2014/main" id="{4954956D-FFE8-4DF3-AC5F-D0F32EB56F21}"/>
              </a:ext>
            </a:extLst>
          </p:cNvPr>
          <p:cNvSpPr/>
          <p:nvPr/>
        </p:nvSpPr>
        <p:spPr>
          <a:xfrm>
            <a:off x="-935" y="4671869"/>
            <a:ext cx="4572000" cy="184666"/>
          </a:xfrm>
          <a:prstGeom prst="rect">
            <a:avLst/>
          </a:prstGeom>
        </p:spPr>
        <p:txBody>
          <a:bodyPr>
            <a:spAutoFit/>
          </a:bodyPr>
          <a:lstStyle/>
          <a:p>
            <a:r>
              <a:rPr lang="en-US" sz="600" dirty="0"/>
              <a:t>*https://corporate.dow.com/en-us/news/press-releases/dow-and-fuenix-enter-into-a-partnership-for-the-production-of-10.html</a:t>
            </a:r>
          </a:p>
        </p:txBody>
      </p:sp>
      <p:pic>
        <p:nvPicPr>
          <p:cNvPr id="7" name="Picture 6">
            <a:extLst>
              <a:ext uri="{FF2B5EF4-FFF2-40B4-BE49-F238E27FC236}">
                <a16:creationId xmlns:a16="http://schemas.microsoft.com/office/drawing/2014/main" id="{BC0B3CE9-BE6C-4B3B-B81A-C9EE94D34729}"/>
              </a:ext>
            </a:extLst>
          </p:cNvPr>
          <p:cNvPicPr>
            <a:picLocks noChangeAspect="1"/>
          </p:cNvPicPr>
          <p:nvPr/>
        </p:nvPicPr>
        <p:blipFill rotWithShape="1">
          <a:blip r:embed="rId3"/>
          <a:srcRect r="87431"/>
          <a:stretch/>
        </p:blipFill>
        <p:spPr>
          <a:xfrm>
            <a:off x="0" y="662510"/>
            <a:ext cx="1149350" cy="476019"/>
          </a:xfrm>
          <a:prstGeom prst="rect">
            <a:avLst/>
          </a:prstGeom>
        </p:spPr>
      </p:pic>
      <p:pic>
        <p:nvPicPr>
          <p:cNvPr id="26" name="Picture 25">
            <a:extLst>
              <a:ext uri="{FF2B5EF4-FFF2-40B4-BE49-F238E27FC236}">
                <a16:creationId xmlns:a16="http://schemas.microsoft.com/office/drawing/2014/main" id="{4E2314B7-489E-4CD5-971F-1DC5691180E3}"/>
              </a:ext>
            </a:extLst>
          </p:cNvPr>
          <p:cNvPicPr>
            <a:picLocks noChangeAspect="1"/>
          </p:cNvPicPr>
          <p:nvPr/>
        </p:nvPicPr>
        <p:blipFill rotWithShape="1">
          <a:blip r:embed="rId3"/>
          <a:srcRect l="76164"/>
          <a:stretch/>
        </p:blipFill>
        <p:spPr>
          <a:xfrm>
            <a:off x="3315993" y="657787"/>
            <a:ext cx="2179568" cy="476019"/>
          </a:xfrm>
          <a:prstGeom prst="rect">
            <a:avLst/>
          </a:prstGeom>
        </p:spPr>
      </p:pic>
      <p:pic>
        <p:nvPicPr>
          <p:cNvPr id="27" name="Picture 26">
            <a:extLst>
              <a:ext uri="{FF2B5EF4-FFF2-40B4-BE49-F238E27FC236}">
                <a16:creationId xmlns:a16="http://schemas.microsoft.com/office/drawing/2014/main" id="{DE596FE9-12CE-4BD4-9E7B-8D85C606EFC8}"/>
              </a:ext>
            </a:extLst>
          </p:cNvPr>
          <p:cNvPicPr>
            <a:picLocks noChangeAspect="1"/>
          </p:cNvPicPr>
          <p:nvPr/>
        </p:nvPicPr>
        <p:blipFill rotWithShape="1">
          <a:blip r:embed="rId3"/>
          <a:srcRect l="37931" r="38295"/>
          <a:stretch/>
        </p:blipFill>
        <p:spPr>
          <a:xfrm>
            <a:off x="1149350" y="657787"/>
            <a:ext cx="2173873" cy="476019"/>
          </a:xfrm>
          <a:prstGeom prst="rect">
            <a:avLst/>
          </a:prstGeom>
        </p:spPr>
      </p:pic>
    </p:spTree>
    <p:extLst>
      <p:ext uri="{BB962C8B-B14F-4D97-AF65-F5344CB8AC3E}">
        <p14:creationId xmlns:p14="http://schemas.microsoft.com/office/powerpoint/2010/main" val="3830652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0A167F-1213-4B6E-A270-B7804C979A5D}"/>
              </a:ext>
            </a:extLst>
          </p:cNvPr>
          <p:cNvSpPr>
            <a:spLocks noGrp="1"/>
          </p:cNvSpPr>
          <p:nvPr>
            <p:ph type="title"/>
          </p:nvPr>
        </p:nvSpPr>
        <p:spPr/>
        <p:txBody>
          <a:bodyPr/>
          <a:lstStyle/>
          <a:p>
            <a:r>
              <a:rPr lang="en-US" dirty="0"/>
              <a:t>External Engagement – Inter-org Communications</a:t>
            </a:r>
          </a:p>
        </p:txBody>
      </p:sp>
      <p:sp>
        <p:nvSpPr>
          <p:cNvPr id="4" name="Slide Number Placeholder 3">
            <a:extLst>
              <a:ext uri="{FF2B5EF4-FFF2-40B4-BE49-F238E27FC236}">
                <a16:creationId xmlns:a16="http://schemas.microsoft.com/office/drawing/2014/main" id="{F081F5B3-188B-4FA2-BAA7-8223F87BA39F}"/>
              </a:ext>
            </a:extLst>
          </p:cNvPr>
          <p:cNvSpPr>
            <a:spLocks noGrp="1"/>
          </p:cNvSpPr>
          <p:nvPr>
            <p:ph type="sldNum" sz="quarter" idx="11"/>
          </p:nvPr>
        </p:nvSpPr>
        <p:spPr/>
        <p:txBody>
          <a:bodyPr/>
          <a:lstStyle/>
          <a:p>
            <a:fld id="{B6D1532F-61F1-B941-ACDF-6BC65E0B4055}" type="slidenum">
              <a:rPr lang="en-US" smtClean="0">
                <a:solidFill>
                  <a:srgbClr val="415364">
                    <a:lumMod val="60000"/>
                    <a:lumOff val="40000"/>
                  </a:srgbClr>
                </a:solidFill>
              </a:rPr>
              <a:pPr/>
              <a:t>24</a:t>
            </a:fld>
            <a:endParaRPr lang="en-US" dirty="0">
              <a:solidFill>
                <a:srgbClr val="415364">
                  <a:lumMod val="60000"/>
                  <a:lumOff val="40000"/>
                </a:srgbClr>
              </a:solidFill>
            </a:endParaRPr>
          </a:p>
        </p:txBody>
      </p:sp>
      <p:sp>
        <p:nvSpPr>
          <p:cNvPr id="5" name="Footer Placeholder 4">
            <a:extLst>
              <a:ext uri="{FF2B5EF4-FFF2-40B4-BE49-F238E27FC236}">
                <a16:creationId xmlns:a16="http://schemas.microsoft.com/office/drawing/2014/main" id="{145E9E0D-2FA4-44FA-AA05-75EEE6F1B38A}"/>
              </a:ext>
            </a:extLst>
          </p:cNvPr>
          <p:cNvSpPr>
            <a:spLocks noGrp="1"/>
          </p:cNvSpPr>
          <p:nvPr>
            <p:ph type="ftr" sz="quarter" idx="10"/>
          </p:nvPr>
        </p:nvSpPr>
        <p:spPr/>
        <p:txBody>
          <a:bodyPr/>
          <a:lstStyle/>
          <a:p>
            <a:r>
              <a:rPr lang="en-US">
                <a:solidFill>
                  <a:srgbClr val="415364">
                    <a:lumMod val="60000"/>
                    <a:lumOff val="40000"/>
                  </a:srgbClr>
                </a:solidFill>
              </a:rPr>
              <a:t>DOW RESTRICTED</a:t>
            </a:r>
            <a:endParaRPr lang="en-US" dirty="0">
              <a:solidFill>
                <a:srgbClr val="415364">
                  <a:lumMod val="60000"/>
                  <a:lumOff val="40000"/>
                </a:srgbClr>
              </a:solidFill>
            </a:endParaRPr>
          </a:p>
        </p:txBody>
      </p:sp>
      <p:graphicFrame>
        <p:nvGraphicFramePr>
          <p:cNvPr id="8" name="Table 4">
            <a:extLst>
              <a:ext uri="{FF2B5EF4-FFF2-40B4-BE49-F238E27FC236}">
                <a16:creationId xmlns:a16="http://schemas.microsoft.com/office/drawing/2014/main" id="{74D75A1F-5DAE-4185-9037-05F860663613}"/>
              </a:ext>
            </a:extLst>
          </p:cNvPr>
          <p:cNvGraphicFramePr>
            <a:graphicFrameLocks noGrp="1"/>
          </p:cNvGraphicFramePr>
          <p:nvPr>
            <p:ph idx="1"/>
            <p:extLst>
              <p:ext uri="{D42A27DB-BD31-4B8C-83A1-F6EECF244321}">
                <p14:modId xmlns:p14="http://schemas.microsoft.com/office/powerpoint/2010/main" val="167032990"/>
              </p:ext>
            </p:extLst>
          </p:nvPr>
        </p:nvGraphicFramePr>
        <p:xfrm>
          <a:off x="227309" y="658275"/>
          <a:ext cx="3529880" cy="3962400"/>
        </p:xfrm>
        <a:graphic>
          <a:graphicData uri="http://schemas.openxmlformats.org/drawingml/2006/table">
            <a:tbl>
              <a:tblPr firstRow="1" bandRow="1">
                <a:tableStyleId>{5C22544A-7EE6-4342-B048-85BDC9FD1C3A}</a:tableStyleId>
              </a:tblPr>
              <a:tblGrid>
                <a:gridCol w="917885">
                  <a:extLst>
                    <a:ext uri="{9D8B030D-6E8A-4147-A177-3AD203B41FA5}">
                      <a16:colId xmlns:a16="http://schemas.microsoft.com/office/drawing/2014/main" val="2421566741"/>
                    </a:ext>
                  </a:extLst>
                </a:gridCol>
                <a:gridCol w="2611995">
                  <a:extLst>
                    <a:ext uri="{9D8B030D-6E8A-4147-A177-3AD203B41FA5}">
                      <a16:colId xmlns:a16="http://schemas.microsoft.com/office/drawing/2014/main" val="3154765622"/>
                    </a:ext>
                  </a:extLst>
                </a:gridCol>
              </a:tblGrid>
              <a:tr h="159524">
                <a:tc gridSpan="2">
                  <a:txBody>
                    <a:bodyPr/>
                    <a:lstStyle/>
                    <a:p>
                      <a:pPr algn="ctr"/>
                      <a:r>
                        <a:rPr lang="en-US" sz="1100" baseline="0" dirty="0">
                          <a:solidFill>
                            <a:srgbClr val="FFFFFF"/>
                          </a:solidFill>
                          <a:effectLst>
                            <a:glow rad="63500">
                              <a:schemeClr val="accent1">
                                <a:satMod val="175000"/>
                                <a:alpha val="40000"/>
                              </a:schemeClr>
                            </a:glow>
                          </a:effectLst>
                        </a:rPr>
                        <a:t>Inter-org communications section</a:t>
                      </a:r>
                    </a:p>
                  </a:txBody>
                  <a:tcPr>
                    <a:solidFill>
                      <a:srgbClr val="FFC000"/>
                    </a:solidFill>
                  </a:tcPr>
                </a:tc>
                <a:tc hMerge="1">
                  <a:txBody>
                    <a:bodyPr/>
                    <a:lstStyle/>
                    <a:p>
                      <a:endParaRPr lang="en-US" sz="1400" baseline="0" dirty="0">
                        <a:solidFill>
                          <a:srgbClr val="FFFFFF"/>
                        </a:solidFill>
                        <a:effectLst>
                          <a:glow rad="63500">
                            <a:schemeClr val="accent1">
                              <a:satMod val="175000"/>
                              <a:alpha val="40000"/>
                            </a:schemeClr>
                          </a:glow>
                        </a:effectLst>
                      </a:endParaRPr>
                    </a:p>
                  </a:txBody>
                  <a:tcPr>
                    <a:solidFill>
                      <a:srgbClr val="0070C0"/>
                    </a:solidFill>
                  </a:tcPr>
                </a:tc>
                <a:extLst>
                  <a:ext uri="{0D108BD9-81ED-4DB2-BD59-A6C34878D82A}">
                    <a16:rowId xmlns:a16="http://schemas.microsoft.com/office/drawing/2014/main" val="489578797"/>
                  </a:ext>
                </a:extLst>
              </a:tr>
              <a:tr h="365967">
                <a:tc>
                  <a:txBody>
                    <a:bodyPr/>
                    <a:lstStyle/>
                    <a:p>
                      <a:r>
                        <a:rPr lang="en-US" sz="1100" baseline="0" dirty="0">
                          <a:solidFill>
                            <a:schemeClr val="tx2"/>
                          </a:solidFill>
                          <a:effectLst/>
                        </a:rPr>
                        <a:t>Project definition</a:t>
                      </a:r>
                    </a:p>
                  </a:txBody>
                  <a:tcPr>
                    <a:solidFill>
                      <a:schemeClr val="bg1">
                        <a:lumMod val="95000"/>
                      </a:schemeClr>
                    </a:solidFill>
                  </a:tcPr>
                </a:tc>
                <a:tc>
                  <a:txBody>
                    <a:bodyPr/>
                    <a:lstStyle/>
                    <a:p>
                      <a:r>
                        <a:rPr lang="en-US" sz="1100" baseline="0" dirty="0">
                          <a:solidFill>
                            <a:schemeClr val="tx2"/>
                          </a:solidFill>
                          <a:effectLst/>
                        </a:rPr>
                        <a:t>The project goals and their connection to Dow’s strategy have been auto-populated here to serve as a foundation for evaluating Dow’s perspective on an issue.</a:t>
                      </a:r>
                    </a:p>
                  </a:txBody>
                  <a:tcPr>
                    <a:solidFill>
                      <a:schemeClr val="bg1">
                        <a:lumMod val="95000"/>
                      </a:schemeClr>
                    </a:solidFill>
                  </a:tcPr>
                </a:tc>
                <a:extLst>
                  <a:ext uri="{0D108BD9-81ED-4DB2-BD59-A6C34878D82A}">
                    <a16:rowId xmlns:a16="http://schemas.microsoft.com/office/drawing/2014/main" val="125426163"/>
                  </a:ext>
                </a:extLst>
              </a:tr>
              <a:tr h="365967">
                <a:tc>
                  <a:txBody>
                    <a:bodyPr/>
                    <a:lstStyle/>
                    <a:p>
                      <a:r>
                        <a:rPr lang="en-US" sz="1100" baseline="0" dirty="0">
                          <a:solidFill>
                            <a:schemeClr val="tx2"/>
                          </a:solidFill>
                          <a:effectLst/>
                        </a:rPr>
                        <a:t>Dow’s perspective</a:t>
                      </a:r>
                    </a:p>
                  </a:txBody>
                  <a:tcPr>
                    <a:solidFill>
                      <a:schemeClr val="bg1">
                        <a:lumMod val="95000"/>
                      </a:schemeClr>
                    </a:solidFill>
                  </a:tcPr>
                </a:tc>
                <a:tc>
                  <a:txBody>
                    <a:bodyPr/>
                    <a:lstStyle/>
                    <a:p>
                      <a:r>
                        <a:rPr lang="en-US" sz="1100" baseline="0" dirty="0">
                          <a:solidFill>
                            <a:schemeClr val="tx2"/>
                          </a:solidFill>
                          <a:effectLst/>
                        </a:rPr>
                        <a:t>Know thyself applies here as much as it did with the engagement plan.  These fields ask you to think about what portions of Dow’s perspective are founded on its fundamental interests and which may be flexible in response to new information or altered circumstances.  </a:t>
                      </a:r>
                    </a:p>
                    <a:p>
                      <a:endParaRPr lang="en-US" sz="1100" baseline="0" dirty="0">
                        <a:solidFill>
                          <a:schemeClr val="tx2"/>
                        </a:solidFill>
                        <a:effectLst/>
                      </a:endParaRPr>
                    </a:p>
                    <a:p>
                      <a:r>
                        <a:rPr lang="en-US" sz="1100" baseline="0" dirty="0">
                          <a:solidFill>
                            <a:schemeClr val="tx2"/>
                          </a:solidFill>
                          <a:effectLst/>
                        </a:rPr>
                        <a:t>Your degree of flex can be hard to predict, instead emerging organically as part of an ongoing external relationship.  What is important here is checking your interests and entering into inter-organizational communications with an open mind.</a:t>
                      </a:r>
                    </a:p>
                  </a:txBody>
                  <a:tcPr>
                    <a:solidFill>
                      <a:schemeClr val="bg1">
                        <a:lumMod val="95000"/>
                      </a:schemeClr>
                    </a:solidFill>
                  </a:tcPr>
                </a:tc>
                <a:extLst>
                  <a:ext uri="{0D108BD9-81ED-4DB2-BD59-A6C34878D82A}">
                    <a16:rowId xmlns:a16="http://schemas.microsoft.com/office/drawing/2014/main" val="2045091981"/>
                  </a:ext>
                </a:extLst>
              </a:tr>
            </a:tbl>
          </a:graphicData>
        </a:graphic>
      </p:graphicFrame>
      <p:pic>
        <p:nvPicPr>
          <p:cNvPr id="7" name="Picture 6">
            <a:extLst>
              <a:ext uri="{FF2B5EF4-FFF2-40B4-BE49-F238E27FC236}">
                <a16:creationId xmlns:a16="http://schemas.microsoft.com/office/drawing/2014/main" id="{C24DAC36-756E-4E12-9ED2-CB20F369249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937558" y="1231634"/>
            <a:ext cx="4795304" cy="3028248"/>
          </a:xfrm>
          <a:prstGeom prst="rect">
            <a:avLst/>
          </a:prstGeom>
        </p:spPr>
      </p:pic>
      <p:sp>
        <p:nvSpPr>
          <p:cNvPr id="9" name="Rectangle: Rounded Corners 8">
            <a:extLst>
              <a:ext uri="{FF2B5EF4-FFF2-40B4-BE49-F238E27FC236}">
                <a16:creationId xmlns:a16="http://schemas.microsoft.com/office/drawing/2014/main" id="{094B3269-61B5-4D44-BE29-A48C991C0733}"/>
              </a:ext>
            </a:extLst>
          </p:cNvPr>
          <p:cNvSpPr/>
          <p:nvPr/>
        </p:nvSpPr>
        <p:spPr>
          <a:xfrm>
            <a:off x="5435023" y="4311575"/>
            <a:ext cx="1139610" cy="503342"/>
          </a:xfrm>
          <a:prstGeom prst="roundRect">
            <a:avLst/>
          </a:prstGeom>
          <a:solidFill>
            <a:srgbClr val="0070C0"/>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dirty="0"/>
              <a:t>PROJECT </a:t>
            </a:r>
          </a:p>
          <a:p>
            <a:pPr algn="ctr"/>
            <a:r>
              <a:rPr lang="en-US" sz="700" dirty="0"/>
              <a:t>ALIGNMENT</a:t>
            </a:r>
            <a:endParaRPr lang="en-US" sz="1050" dirty="0"/>
          </a:p>
          <a:p>
            <a:pPr algn="ctr"/>
            <a:r>
              <a:rPr lang="en-US" sz="500" dirty="0"/>
              <a:t>Design and solidify a project strategy and assemble internal resources (people and existing materials)</a:t>
            </a:r>
          </a:p>
        </p:txBody>
      </p:sp>
      <p:sp>
        <p:nvSpPr>
          <p:cNvPr id="10" name="Rectangle: Rounded Corners 9">
            <a:extLst>
              <a:ext uri="{FF2B5EF4-FFF2-40B4-BE49-F238E27FC236}">
                <a16:creationId xmlns:a16="http://schemas.microsoft.com/office/drawing/2014/main" id="{8FE916F1-99A2-4823-96A6-272752D87D75}"/>
              </a:ext>
            </a:extLst>
          </p:cNvPr>
          <p:cNvSpPr/>
          <p:nvPr/>
        </p:nvSpPr>
        <p:spPr>
          <a:xfrm>
            <a:off x="6669148" y="4322618"/>
            <a:ext cx="1139610" cy="492299"/>
          </a:xfrm>
          <a:prstGeom prst="roundRect">
            <a:avLst/>
          </a:prstGeom>
          <a:solidFill>
            <a:srgbClr val="00B050"/>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dirty="0"/>
              <a:t>STAKEHOLDER </a:t>
            </a:r>
          </a:p>
          <a:p>
            <a:pPr algn="ctr"/>
            <a:r>
              <a:rPr lang="en-US" sz="700" dirty="0"/>
              <a:t>MAPPING</a:t>
            </a:r>
          </a:p>
          <a:p>
            <a:pPr algn="ctr"/>
            <a:r>
              <a:rPr lang="en-US" sz="500" dirty="0"/>
              <a:t>Identify and prioritize external stakeholders for mutually beneficial engagement</a:t>
            </a:r>
          </a:p>
        </p:txBody>
      </p:sp>
      <p:sp>
        <p:nvSpPr>
          <p:cNvPr id="11" name="Rectangle: Rounded Corners 10">
            <a:extLst>
              <a:ext uri="{FF2B5EF4-FFF2-40B4-BE49-F238E27FC236}">
                <a16:creationId xmlns:a16="http://schemas.microsoft.com/office/drawing/2014/main" id="{77E8933E-850D-4304-802E-A962108692B4}"/>
              </a:ext>
            </a:extLst>
          </p:cNvPr>
          <p:cNvSpPr/>
          <p:nvPr/>
        </p:nvSpPr>
        <p:spPr>
          <a:xfrm>
            <a:off x="7903273" y="4310923"/>
            <a:ext cx="1139611" cy="503342"/>
          </a:xfrm>
          <a:prstGeom prst="roundRect">
            <a:avLst/>
          </a:prstGeom>
          <a:solidFill>
            <a:srgbClr val="FFC00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dirty="0"/>
              <a:t>EXTERNAL </a:t>
            </a:r>
          </a:p>
          <a:p>
            <a:pPr algn="ctr"/>
            <a:r>
              <a:rPr lang="en-US" sz="700" dirty="0"/>
              <a:t>ENGAGEMENT</a:t>
            </a:r>
          </a:p>
          <a:p>
            <a:pPr algn="ctr"/>
            <a:r>
              <a:rPr lang="en-US" sz="500" dirty="0"/>
              <a:t>Plan for working relationships and external communications with select organizations and audiences</a:t>
            </a:r>
          </a:p>
        </p:txBody>
      </p:sp>
      <p:sp>
        <p:nvSpPr>
          <p:cNvPr id="12" name="Flowchart: Extract 11">
            <a:extLst>
              <a:ext uri="{FF2B5EF4-FFF2-40B4-BE49-F238E27FC236}">
                <a16:creationId xmlns:a16="http://schemas.microsoft.com/office/drawing/2014/main" id="{3DED5218-63DC-4904-A75A-4D3B9EFD7387}"/>
              </a:ext>
            </a:extLst>
          </p:cNvPr>
          <p:cNvSpPr/>
          <p:nvPr/>
        </p:nvSpPr>
        <p:spPr>
          <a:xfrm rot="5400000">
            <a:off x="6606070" y="4351504"/>
            <a:ext cx="110084" cy="172960"/>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Flowchart: Extract 12">
            <a:extLst>
              <a:ext uri="{FF2B5EF4-FFF2-40B4-BE49-F238E27FC236}">
                <a16:creationId xmlns:a16="http://schemas.microsoft.com/office/drawing/2014/main" id="{C6C69DCF-8311-40C1-A000-7123CC14FA8D}"/>
              </a:ext>
            </a:extLst>
          </p:cNvPr>
          <p:cNvSpPr/>
          <p:nvPr/>
        </p:nvSpPr>
        <p:spPr>
          <a:xfrm rot="5400000">
            <a:off x="7800974" y="4351504"/>
            <a:ext cx="110084" cy="172960"/>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TextBox 13">
            <a:extLst>
              <a:ext uri="{FF2B5EF4-FFF2-40B4-BE49-F238E27FC236}">
                <a16:creationId xmlns:a16="http://schemas.microsoft.com/office/drawing/2014/main" id="{A1A1C787-8A5B-45AF-B2B2-740F5EEDF622}"/>
              </a:ext>
            </a:extLst>
          </p:cNvPr>
          <p:cNvSpPr txBox="1"/>
          <p:nvPr/>
        </p:nvSpPr>
        <p:spPr>
          <a:xfrm>
            <a:off x="4277532" y="592730"/>
            <a:ext cx="4682638" cy="405677"/>
          </a:xfrm>
          <a:prstGeom prst="rect">
            <a:avLst/>
          </a:prstGeom>
          <a:noFill/>
          <a:ln>
            <a:solidFill>
              <a:srgbClr val="FF0000"/>
            </a:solidFill>
            <a:prstDash val="dash"/>
          </a:ln>
        </p:spPr>
        <p:txBody>
          <a:bodyPr wrap="square" lIns="45720" rIns="45720" rtlCol="0">
            <a:noAutofit/>
          </a:bodyPr>
          <a:lstStyle/>
          <a:p>
            <a:pPr algn="ctr"/>
            <a:r>
              <a:rPr lang="en-US" sz="1200" dirty="0">
                <a:solidFill>
                  <a:schemeClr val="tx2"/>
                </a:solidFill>
              </a:rPr>
              <a:t>What do you need to consider when communicating with your desired stakeholder?</a:t>
            </a:r>
          </a:p>
        </p:txBody>
      </p:sp>
    </p:spTree>
    <p:extLst>
      <p:ext uri="{BB962C8B-B14F-4D97-AF65-F5344CB8AC3E}">
        <p14:creationId xmlns:p14="http://schemas.microsoft.com/office/powerpoint/2010/main" val="3045246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0A167F-1213-4B6E-A270-B7804C979A5D}"/>
              </a:ext>
            </a:extLst>
          </p:cNvPr>
          <p:cNvSpPr>
            <a:spLocks noGrp="1"/>
          </p:cNvSpPr>
          <p:nvPr>
            <p:ph type="title"/>
          </p:nvPr>
        </p:nvSpPr>
        <p:spPr/>
        <p:txBody>
          <a:bodyPr/>
          <a:lstStyle/>
          <a:p>
            <a:r>
              <a:rPr lang="en-US" dirty="0"/>
              <a:t>External Engagement – Inter-org Communications</a:t>
            </a:r>
          </a:p>
        </p:txBody>
      </p:sp>
      <p:sp>
        <p:nvSpPr>
          <p:cNvPr id="4" name="Slide Number Placeholder 3">
            <a:extLst>
              <a:ext uri="{FF2B5EF4-FFF2-40B4-BE49-F238E27FC236}">
                <a16:creationId xmlns:a16="http://schemas.microsoft.com/office/drawing/2014/main" id="{F081F5B3-188B-4FA2-BAA7-8223F87BA39F}"/>
              </a:ext>
            </a:extLst>
          </p:cNvPr>
          <p:cNvSpPr>
            <a:spLocks noGrp="1"/>
          </p:cNvSpPr>
          <p:nvPr>
            <p:ph type="sldNum" sz="quarter" idx="11"/>
          </p:nvPr>
        </p:nvSpPr>
        <p:spPr/>
        <p:txBody>
          <a:bodyPr/>
          <a:lstStyle/>
          <a:p>
            <a:fld id="{B6D1532F-61F1-B941-ACDF-6BC65E0B4055}" type="slidenum">
              <a:rPr lang="en-US" smtClean="0">
                <a:solidFill>
                  <a:srgbClr val="415364">
                    <a:lumMod val="60000"/>
                    <a:lumOff val="40000"/>
                  </a:srgbClr>
                </a:solidFill>
              </a:rPr>
              <a:pPr/>
              <a:t>25</a:t>
            </a:fld>
            <a:endParaRPr lang="en-US" dirty="0">
              <a:solidFill>
                <a:srgbClr val="415364">
                  <a:lumMod val="60000"/>
                  <a:lumOff val="40000"/>
                </a:srgbClr>
              </a:solidFill>
            </a:endParaRPr>
          </a:p>
        </p:txBody>
      </p:sp>
      <p:sp>
        <p:nvSpPr>
          <p:cNvPr id="5" name="Footer Placeholder 4">
            <a:extLst>
              <a:ext uri="{FF2B5EF4-FFF2-40B4-BE49-F238E27FC236}">
                <a16:creationId xmlns:a16="http://schemas.microsoft.com/office/drawing/2014/main" id="{145E9E0D-2FA4-44FA-AA05-75EEE6F1B38A}"/>
              </a:ext>
            </a:extLst>
          </p:cNvPr>
          <p:cNvSpPr>
            <a:spLocks noGrp="1"/>
          </p:cNvSpPr>
          <p:nvPr>
            <p:ph type="ftr" sz="quarter" idx="10"/>
          </p:nvPr>
        </p:nvSpPr>
        <p:spPr/>
        <p:txBody>
          <a:bodyPr/>
          <a:lstStyle/>
          <a:p>
            <a:r>
              <a:rPr lang="en-US">
                <a:solidFill>
                  <a:srgbClr val="415364">
                    <a:lumMod val="60000"/>
                    <a:lumOff val="40000"/>
                  </a:srgbClr>
                </a:solidFill>
              </a:rPr>
              <a:t>DOW RESTRICTED</a:t>
            </a:r>
            <a:endParaRPr lang="en-US" dirty="0">
              <a:solidFill>
                <a:srgbClr val="415364">
                  <a:lumMod val="60000"/>
                  <a:lumOff val="40000"/>
                </a:srgbClr>
              </a:solidFill>
            </a:endParaRPr>
          </a:p>
        </p:txBody>
      </p:sp>
      <p:graphicFrame>
        <p:nvGraphicFramePr>
          <p:cNvPr id="8" name="Table 4">
            <a:extLst>
              <a:ext uri="{FF2B5EF4-FFF2-40B4-BE49-F238E27FC236}">
                <a16:creationId xmlns:a16="http://schemas.microsoft.com/office/drawing/2014/main" id="{74D75A1F-5DAE-4185-9037-05F860663613}"/>
              </a:ext>
            </a:extLst>
          </p:cNvPr>
          <p:cNvGraphicFramePr>
            <a:graphicFrameLocks noGrp="1"/>
          </p:cNvGraphicFramePr>
          <p:nvPr>
            <p:ph idx="1"/>
            <p:extLst>
              <p:ext uri="{D42A27DB-BD31-4B8C-83A1-F6EECF244321}">
                <p14:modId xmlns:p14="http://schemas.microsoft.com/office/powerpoint/2010/main" val="3237160355"/>
              </p:ext>
            </p:extLst>
          </p:nvPr>
        </p:nvGraphicFramePr>
        <p:xfrm>
          <a:off x="404811" y="658275"/>
          <a:ext cx="3524393" cy="3962400"/>
        </p:xfrm>
        <a:graphic>
          <a:graphicData uri="http://schemas.openxmlformats.org/drawingml/2006/table">
            <a:tbl>
              <a:tblPr firstRow="1" bandRow="1">
                <a:tableStyleId>{5C22544A-7EE6-4342-B048-85BDC9FD1C3A}</a:tableStyleId>
              </a:tblPr>
              <a:tblGrid>
                <a:gridCol w="989423">
                  <a:extLst>
                    <a:ext uri="{9D8B030D-6E8A-4147-A177-3AD203B41FA5}">
                      <a16:colId xmlns:a16="http://schemas.microsoft.com/office/drawing/2014/main" val="2421566741"/>
                    </a:ext>
                  </a:extLst>
                </a:gridCol>
                <a:gridCol w="2534970">
                  <a:extLst>
                    <a:ext uri="{9D8B030D-6E8A-4147-A177-3AD203B41FA5}">
                      <a16:colId xmlns:a16="http://schemas.microsoft.com/office/drawing/2014/main" val="3154765622"/>
                    </a:ext>
                  </a:extLst>
                </a:gridCol>
              </a:tblGrid>
              <a:tr h="159524">
                <a:tc gridSpan="2">
                  <a:txBody>
                    <a:bodyPr/>
                    <a:lstStyle/>
                    <a:p>
                      <a:pPr algn="ctr"/>
                      <a:r>
                        <a:rPr lang="en-US" sz="1100" baseline="0" dirty="0">
                          <a:solidFill>
                            <a:srgbClr val="FFFFFF"/>
                          </a:solidFill>
                          <a:effectLst>
                            <a:glow rad="63500">
                              <a:schemeClr val="accent1">
                                <a:satMod val="175000"/>
                                <a:alpha val="40000"/>
                              </a:schemeClr>
                            </a:glow>
                          </a:effectLst>
                        </a:rPr>
                        <a:t>Inter-org communications section</a:t>
                      </a:r>
                    </a:p>
                  </a:txBody>
                  <a:tcPr>
                    <a:solidFill>
                      <a:srgbClr val="FFC000"/>
                    </a:solidFill>
                  </a:tcPr>
                </a:tc>
                <a:tc hMerge="1">
                  <a:txBody>
                    <a:bodyPr/>
                    <a:lstStyle/>
                    <a:p>
                      <a:endParaRPr lang="en-US" sz="1400" baseline="0" dirty="0">
                        <a:solidFill>
                          <a:srgbClr val="FFFFFF"/>
                        </a:solidFill>
                        <a:effectLst>
                          <a:glow rad="63500">
                            <a:schemeClr val="accent1">
                              <a:satMod val="175000"/>
                              <a:alpha val="40000"/>
                            </a:schemeClr>
                          </a:glow>
                        </a:effectLst>
                      </a:endParaRPr>
                    </a:p>
                  </a:txBody>
                  <a:tcPr>
                    <a:solidFill>
                      <a:srgbClr val="0070C0"/>
                    </a:solidFill>
                  </a:tcPr>
                </a:tc>
                <a:extLst>
                  <a:ext uri="{0D108BD9-81ED-4DB2-BD59-A6C34878D82A}">
                    <a16:rowId xmlns:a16="http://schemas.microsoft.com/office/drawing/2014/main" val="489578797"/>
                  </a:ext>
                </a:extLst>
              </a:tr>
              <a:tr h="365967">
                <a:tc>
                  <a:txBody>
                    <a:bodyPr/>
                    <a:lstStyle/>
                    <a:p>
                      <a:r>
                        <a:rPr lang="en-US" sz="1100" baseline="0" dirty="0">
                          <a:solidFill>
                            <a:schemeClr val="tx2"/>
                          </a:solidFill>
                          <a:effectLst/>
                        </a:rPr>
                        <a:t>Audience perspective</a:t>
                      </a:r>
                    </a:p>
                  </a:txBody>
                  <a:tcPr>
                    <a:solidFill>
                      <a:schemeClr val="bg1">
                        <a:lumMod val="95000"/>
                      </a:schemeClr>
                    </a:solidFill>
                  </a:tcPr>
                </a:tc>
                <a:tc>
                  <a:txBody>
                    <a:bodyPr/>
                    <a:lstStyle/>
                    <a:p>
                      <a:r>
                        <a:rPr lang="en-US" sz="1100" baseline="0" dirty="0">
                          <a:solidFill>
                            <a:schemeClr val="tx2"/>
                          </a:solidFill>
                          <a:effectLst/>
                        </a:rPr>
                        <a:t>With Dow’s own interests in mind, this next step draws on your research into your counterpart organization. </a:t>
                      </a:r>
                    </a:p>
                    <a:p>
                      <a:endParaRPr lang="en-US" sz="1100" baseline="0" dirty="0">
                        <a:solidFill>
                          <a:schemeClr val="tx2"/>
                        </a:solidFill>
                        <a:effectLst/>
                      </a:endParaRPr>
                    </a:p>
                    <a:p>
                      <a:r>
                        <a:rPr lang="en-US" sz="1100" baseline="0" dirty="0">
                          <a:solidFill>
                            <a:schemeClr val="tx2"/>
                          </a:solidFill>
                          <a:effectLst/>
                        </a:rPr>
                        <a:t>Effective communication begins with the audience in mind and speaks to their core values and information needs.</a:t>
                      </a:r>
                    </a:p>
                  </a:txBody>
                  <a:tcPr>
                    <a:solidFill>
                      <a:schemeClr val="bg1">
                        <a:lumMod val="95000"/>
                      </a:schemeClr>
                    </a:solidFill>
                  </a:tcPr>
                </a:tc>
                <a:extLst>
                  <a:ext uri="{0D108BD9-81ED-4DB2-BD59-A6C34878D82A}">
                    <a16:rowId xmlns:a16="http://schemas.microsoft.com/office/drawing/2014/main" val="3236222795"/>
                  </a:ext>
                </a:extLst>
              </a:tr>
              <a:tr h="365967">
                <a:tc>
                  <a:txBody>
                    <a:bodyPr/>
                    <a:lstStyle/>
                    <a:p>
                      <a:r>
                        <a:rPr lang="en-US" sz="1100" baseline="0" dirty="0">
                          <a:solidFill>
                            <a:schemeClr val="tx2"/>
                          </a:solidFill>
                          <a:effectLst/>
                        </a:rPr>
                        <a:t>Crafting a message</a:t>
                      </a:r>
                    </a:p>
                  </a:txBody>
                  <a:tcPr>
                    <a:solidFill>
                      <a:schemeClr val="bg1">
                        <a:lumMod val="95000"/>
                      </a:schemeClr>
                    </a:solidFill>
                  </a:tcPr>
                </a:tc>
                <a:tc>
                  <a:txBody>
                    <a:bodyPr/>
                    <a:lstStyle/>
                    <a:p>
                      <a:r>
                        <a:rPr lang="en-US" sz="1100" baseline="0" dirty="0">
                          <a:solidFill>
                            <a:schemeClr val="tx2"/>
                          </a:solidFill>
                          <a:effectLst/>
                        </a:rPr>
                        <a:t>Persuasion is both difficult and incremental when an entity’s beliefs are founded on their core values.  Be sure to set your expectations appropriately and embrace the goals of developing a shared understanding of an issue, even if minds don’t change as a result.  </a:t>
                      </a:r>
                    </a:p>
                    <a:p>
                      <a:endParaRPr lang="en-US" sz="1100" baseline="0" dirty="0">
                        <a:solidFill>
                          <a:schemeClr val="tx2"/>
                        </a:solidFill>
                        <a:effectLst/>
                      </a:endParaRPr>
                    </a:p>
                    <a:p>
                      <a:r>
                        <a:rPr lang="en-US" sz="1100" baseline="0" dirty="0">
                          <a:solidFill>
                            <a:schemeClr val="tx2"/>
                          </a:solidFill>
                          <a:effectLst/>
                        </a:rPr>
                        <a:t>Stories and trusted sources of information will go a long way to making your audience more receptive to any message you develop.</a:t>
                      </a:r>
                    </a:p>
                  </a:txBody>
                  <a:tcPr>
                    <a:solidFill>
                      <a:schemeClr val="bg1">
                        <a:lumMod val="95000"/>
                      </a:schemeClr>
                    </a:solidFill>
                  </a:tcPr>
                </a:tc>
                <a:extLst>
                  <a:ext uri="{0D108BD9-81ED-4DB2-BD59-A6C34878D82A}">
                    <a16:rowId xmlns:a16="http://schemas.microsoft.com/office/drawing/2014/main" val="1237671273"/>
                  </a:ext>
                </a:extLst>
              </a:tr>
            </a:tbl>
          </a:graphicData>
        </a:graphic>
      </p:graphicFrame>
      <p:pic>
        <p:nvPicPr>
          <p:cNvPr id="7" name="Picture 6">
            <a:extLst>
              <a:ext uri="{FF2B5EF4-FFF2-40B4-BE49-F238E27FC236}">
                <a16:creationId xmlns:a16="http://schemas.microsoft.com/office/drawing/2014/main" id="{C24DAC36-756E-4E12-9ED2-CB20F369249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27218" y="658275"/>
            <a:ext cx="4605644" cy="4014154"/>
          </a:xfrm>
          <a:prstGeom prst="rect">
            <a:avLst/>
          </a:prstGeom>
        </p:spPr>
      </p:pic>
      <p:sp>
        <p:nvSpPr>
          <p:cNvPr id="9" name="Rectangle: Rounded Corners 8">
            <a:extLst>
              <a:ext uri="{FF2B5EF4-FFF2-40B4-BE49-F238E27FC236}">
                <a16:creationId xmlns:a16="http://schemas.microsoft.com/office/drawing/2014/main" id="{6F432052-4025-4A53-8D09-98AECBAAC752}"/>
              </a:ext>
            </a:extLst>
          </p:cNvPr>
          <p:cNvSpPr/>
          <p:nvPr/>
        </p:nvSpPr>
        <p:spPr>
          <a:xfrm>
            <a:off x="5435023" y="4311575"/>
            <a:ext cx="1139610" cy="503342"/>
          </a:xfrm>
          <a:prstGeom prst="roundRect">
            <a:avLst/>
          </a:prstGeom>
          <a:solidFill>
            <a:srgbClr val="0070C0"/>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dirty="0"/>
              <a:t>PROJECT </a:t>
            </a:r>
          </a:p>
          <a:p>
            <a:pPr algn="ctr"/>
            <a:r>
              <a:rPr lang="en-US" sz="700" dirty="0"/>
              <a:t>ALIGNMENT</a:t>
            </a:r>
            <a:endParaRPr lang="en-US" sz="1050" dirty="0"/>
          </a:p>
          <a:p>
            <a:pPr algn="ctr"/>
            <a:r>
              <a:rPr lang="en-US" sz="500" dirty="0"/>
              <a:t>Design and solidify a project strategy and assemble internal resources (people and existing materials)</a:t>
            </a:r>
          </a:p>
        </p:txBody>
      </p:sp>
      <p:sp>
        <p:nvSpPr>
          <p:cNvPr id="10" name="Rectangle: Rounded Corners 9">
            <a:extLst>
              <a:ext uri="{FF2B5EF4-FFF2-40B4-BE49-F238E27FC236}">
                <a16:creationId xmlns:a16="http://schemas.microsoft.com/office/drawing/2014/main" id="{91985D02-F1E7-4477-B19E-C0BA86B0106B}"/>
              </a:ext>
            </a:extLst>
          </p:cNvPr>
          <p:cNvSpPr/>
          <p:nvPr/>
        </p:nvSpPr>
        <p:spPr>
          <a:xfrm>
            <a:off x="6669148" y="4322618"/>
            <a:ext cx="1139610" cy="492299"/>
          </a:xfrm>
          <a:prstGeom prst="roundRect">
            <a:avLst/>
          </a:prstGeom>
          <a:solidFill>
            <a:srgbClr val="00B050"/>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dirty="0"/>
              <a:t>STAKEHOLDER </a:t>
            </a:r>
          </a:p>
          <a:p>
            <a:pPr algn="ctr"/>
            <a:r>
              <a:rPr lang="en-US" sz="700" dirty="0"/>
              <a:t>MAPPING</a:t>
            </a:r>
          </a:p>
          <a:p>
            <a:pPr algn="ctr"/>
            <a:r>
              <a:rPr lang="en-US" sz="500" dirty="0"/>
              <a:t>Identify and prioritize external stakeholders for mutually beneficial engagement</a:t>
            </a:r>
          </a:p>
        </p:txBody>
      </p:sp>
      <p:sp>
        <p:nvSpPr>
          <p:cNvPr id="11" name="Rectangle: Rounded Corners 10">
            <a:extLst>
              <a:ext uri="{FF2B5EF4-FFF2-40B4-BE49-F238E27FC236}">
                <a16:creationId xmlns:a16="http://schemas.microsoft.com/office/drawing/2014/main" id="{F1A0AE28-6559-418C-8525-CE5FE9F9FF9C}"/>
              </a:ext>
            </a:extLst>
          </p:cNvPr>
          <p:cNvSpPr/>
          <p:nvPr/>
        </p:nvSpPr>
        <p:spPr>
          <a:xfrm>
            <a:off x="7903273" y="4310923"/>
            <a:ext cx="1139611" cy="503342"/>
          </a:xfrm>
          <a:prstGeom prst="roundRect">
            <a:avLst/>
          </a:prstGeom>
          <a:solidFill>
            <a:srgbClr val="FFC00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dirty="0"/>
              <a:t>EXTERNAL </a:t>
            </a:r>
          </a:p>
          <a:p>
            <a:pPr algn="ctr"/>
            <a:r>
              <a:rPr lang="en-US" sz="700" dirty="0"/>
              <a:t>ENGAGEMENT</a:t>
            </a:r>
          </a:p>
          <a:p>
            <a:pPr algn="ctr"/>
            <a:r>
              <a:rPr lang="en-US" sz="500" dirty="0"/>
              <a:t>Plan for working relationships and external communications with select organizations and audiences</a:t>
            </a:r>
          </a:p>
        </p:txBody>
      </p:sp>
      <p:sp>
        <p:nvSpPr>
          <p:cNvPr id="12" name="Flowchart: Extract 11">
            <a:extLst>
              <a:ext uri="{FF2B5EF4-FFF2-40B4-BE49-F238E27FC236}">
                <a16:creationId xmlns:a16="http://schemas.microsoft.com/office/drawing/2014/main" id="{195D2643-9BD5-4CFB-8323-0B0B4FD00B94}"/>
              </a:ext>
            </a:extLst>
          </p:cNvPr>
          <p:cNvSpPr/>
          <p:nvPr/>
        </p:nvSpPr>
        <p:spPr>
          <a:xfrm rot="5400000">
            <a:off x="6606070" y="4351504"/>
            <a:ext cx="110084" cy="172960"/>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Flowchart: Extract 12">
            <a:extLst>
              <a:ext uri="{FF2B5EF4-FFF2-40B4-BE49-F238E27FC236}">
                <a16:creationId xmlns:a16="http://schemas.microsoft.com/office/drawing/2014/main" id="{7A8ADC23-E7AA-472D-9336-CF6594B36500}"/>
              </a:ext>
            </a:extLst>
          </p:cNvPr>
          <p:cNvSpPr/>
          <p:nvPr/>
        </p:nvSpPr>
        <p:spPr>
          <a:xfrm rot="5400000">
            <a:off x="7800974" y="4351504"/>
            <a:ext cx="110084" cy="172960"/>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441537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0A167F-1213-4B6E-A270-B7804C979A5D}"/>
              </a:ext>
            </a:extLst>
          </p:cNvPr>
          <p:cNvSpPr>
            <a:spLocks noGrp="1"/>
          </p:cNvSpPr>
          <p:nvPr>
            <p:ph type="title"/>
          </p:nvPr>
        </p:nvSpPr>
        <p:spPr/>
        <p:txBody>
          <a:bodyPr/>
          <a:lstStyle/>
          <a:p>
            <a:r>
              <a:rPr lang="en-US" dirty="0"/>
              <a:t>External Engagement – External Communications</a:t>
            </a:r>
          </a:p>
        </p:txBody>
      </p:sp>
      <p:sp>
        <p:nvSpPr>
          <p:cNvPr id="4" name="Slide Number Placeholder 3">
            <a:extLst>
              <a:ext uri="{FF2B5EF4-FFF2-40B4-BE49-F238E27FC236}">
                <a16:creationId xmlns:a16="http://schemas.microsoft.com/office/drawing/2014/main" id="{F081F5B3-188B-4FA2-BAA7-8223F87BA39F}"/>
              </a:ext>
            </a:extLst>
          </p:cNvPr>
          <p:cNvSpPr>
            <a:spLocks noGrp="1"/>
          </p:cNvSpPr>
          <p:nvPr>
            <p:ph type="sldNum" sz="quarter" idx="11"/>
          </p:nvPr>
        </p:nvSpPr>
        <p:spPr/>
        <p:txBody>
          <a:bodyPr/>
          <a:lstStyle/>
          <a:p>
            <a:fld id="{B6D1532F-61F1-B941-ACDF-6BC65E0B4055}" type="slidenum">
              <a:rPr lang="en-US" smtClean="0">
                <a:solidFill>
                  <a:srgbClr val="415364">
                    <a:lumMod val="60000"/>
                    <a:lumOff val="40000"/>
                  </a:srgbClr>
                </a:solidFill>
              </a:rPr>
              <a:pPr/>
              <a:t>26</a:t>
            </a:fld>
            <a:endParaRPr lang="en-US" dirty="0">
              <a:solidFill>
                <a:srgbClr val="415364">
                  <a:lumMod val="60000"/>
                  <a:lumOff val="40000"/>
                </a:srgbClr>
              </a:solidFill>
            </a:endParaRPr>
          </a:p>
        </p:txBody>
      </p:sp>
      <p:sp>
        <p:nvSpPr>
          <p:cNvPr id="5" name="Footer Placeholder 4">
            <a:extLst>
              <a:ext uri="{FF2B5EF4-FFF2-40B4-BE49-F238E27FC236}">
                <a16:creationId xmlns:a16="http://schemas.microsoft.com/office/drawing/2014/main" id="{145E9E0D-2FA4-44FA-AA05-75EEE6F1B38A}"/>
              </a:ext>
            </a:extLst>
          </p:cNvPr>
          <p:cNvSpPr>
            <a:spLocks noGrp="1"/>
          </p:cNvSpPr>
          <p:nvPr>
            <p:ph type="ftr" sz="quarter" idx="10"/>
          </p:nvPr>
        </p:nvSpPr>
        <p:spPr/>
        <p:txBody>
          <a:bodyPr/>
          <a:lstStyle/>
          <a:p>
            <a:r>
              <a:rPr lang="en-US">
                <a:solidFill>
                  <a:srgbClr val="415364">
                    <a:lumMod val="60000"/>
                    <a:lumOff val="40000"/>
                  </a:srgbClr>
                </a:solidFill>
              </a:rPr>
              <a:t>DOW RESTRICTED</a:t>
            </a:r>
            <a:endParaRPr lang="en-US" dirty="0">
              <a:solidFill>
                <a:srgbClr val="415364">
                  <a:lumMod val="60000"/>
                  <a:lumOff val="40000"/>
                </a:srgbClr>
              </a:solidFill>
            </a:endParaRPr>
          </a:p>
        </p:txBody>
      </p:sp>
      <p:graphicFrame>
        <p:nvGraphicFramePr>
          <p:cNvPr id="8" name="Table 4">
            <a:extLst>
              <a:ext uri="{FF2B5EF4-FFF2-40B4-BE49-F238E27FC236}">
                <a16:creationId xmlns:a16="http://schemas.microsoft.com/office/drawing/2014/main" id="{74D75A1F-5DAE-4185-9037-05F860663613}"/>
              </a:ext>
            </a:extLst>
          </p:cNvPr>
          <p:cNvGraphicFramePr>
            <a:graphicFrameLocks noGrp="1"/>
          </p:cNvGraphicFramePr>
          <p:nvPr>
            <p:ph idx="1"/>
            <p:extLst>
              <p:ext uri="{D42A27DB-BD31-4B8C-83A1-F6EECF244321}">
                <p14:modId xmlns:p14="http://schemas.microsoft.com/office/powerpoint/2010/main" val="1731577077"/>
              </p:ext>
            </p:extLst>
          </p:nvPr>
        </p:nvGraphicFramePr>
        <p:xfrm>
          <a:off x="404811" y="658275"/>
          <a:ext cx="3551553" cy="2545080"/>
        </p:xfrm>
        <a:graphic>
          <a:graphicData uri="http://schemas.openxmlformats.org/drawingml/2006/table">
            <a:tbl>
              <a:tblPr firstRow="1" bandRow="1">
                <a:tableStyleId>{5C22544A-7EE6-4342-B048-85BDC9FD1C3A}</a:tableStyleId>
              </a:tblPr>
              <a:tblGrid>
                <a:gridCol w="1524808">
                  <a:extLst>
                    <a:ext uri="{9D8B030D-6E8A-4147-A177-3AD203B41FA5}">
                      <a16:colId xmlns:a16="http://schemas.microsoft.com/office/drawing/2014/main" val="2421566741"/>
                    </a:ext>
                  </a:extLst>
                </a:gridCol>
                <a:gridCol w="2026745">
                  <a:extLst>
                    <a:ext uri="{9D8B030D-6E8A-4147-A177-3AD203B41FA5}">
                      <a16:colId xmlns:a16="http://schemas.microsoft.com/office/drawing/2014/main" val="3154765622"/>
                    </a:ext>
                  </a:extLst>
                </a:gridCol>
              </a:tblGrid>
              <a:tr h="205962">
                <a:tc gridSpan="2">
                  <a:txBody>
                    <a:bodyPr/>
                    <a:lstStyle/>
                    <a:p>
                      <a:pPr algn="ctr"/>
                      <a:r>
                        <a:rPr lang="en-US" sz="1100" baseline="0" dirty="0">
                          <a:solidFill>
                            <a:srgbClr val="FFFFFF"/>
                          </a:solidFill>
                          <a:effectLst>
                            <a:glow rad="63500">
                              <a:schemeClr val="accent1">
                                <a:satMod val="175000"/>
                                <a:alpha val="40000"/>
                              </a:schemeClr>
                            </a:glow>
                          </a:effectLst>
                        </a:rPr>
                        <a:t>External communications section</a:t>
                      </a:r>
                    </a:p>
                  </a:txBody>
                  <a:tcPr>
                    <a:solidFill>
                      <a:srgbClr val="FFC000"/>
                    </a:solidFill>
                  </a:tcPr>
                </a:tc>
                <a:tc hMerge="1">
                  <a:txBody>
                    <a:bodyPr/>
                    <a:lstStyle/>
                    <a:p>
                      <a:endParaRPr lang="en-US" sz="1400" baseline="0" dirty="0">
                        <a:solidFill>
                          <a:srgbClr val="FFFFFF"/>
                        </a:solidFill>
                        <a:effectLst>
                          <a:glow rad="63500">
                            <a:schemeClr val="accent1">
                              <a:satMod val="175000"/>
                              <a:alpha val="40000"/>
                            </a:schemeClr>
                          </a:glow>
                        </a:effectLst>
                      </a:endParaRPr>
                    </a:p>
                  </a:txBody>
                  <a:tcPr>
                    <a:solidFill>
                      <a:srgbClr val="0070C0"/>
                    </a:solidFill>
                  </a:tcPr>
                </a:tc>
                <a:extLst>
                  <a:ext uri="{0D108BD9-81ED-4DB2-BD59-A6C34878D82A}">
                    <a16:rowId xmlns:a16="http://schemas.microsoft.com/office/drawing/2014/main" val="489578797"/>
                  </a:ext>
                </a:extLst>
              </a:tr>
              <a:tr h="290935">
                <a:tc>
                  <a:txBody>
                    <a:bodyPr/>
                    <a:lstStyle/>
                    <a:p>
                      <a:r>
                        <a:rPr lang="en-US" sz="1100" baseline="0" dirty="0">
                          <a:solidFill>
                            <a:schemeClr val="tx2"/>
                          </a:solidFill>
                          <a:effectLst/>
                        </a:rPr>
                        <a:t>Project definition and audience selection and perspective</a:t>
                      </a:r>
                    </a:p>
                  </a:txBody>
                  <a:tcPr>
                    <a:solidFill>
                      <a:schemeClr val="bg1">
                        <a:lumMod val="95000"/>
                      </a:schemeClr>
                    </a:solidFill>
                  </a:tcPr>
                </a:tc>
                <a:tc>
                  <a:txBody>
                    <a:bodyPr/>
                    <a:lstStyle/>
                    <a:p>
                      <a:r>
                        <a:rPr lang="en-US" sz="1100" baseline="0" dirty="0">
                          <a:solidFill>
                            <a:schemeClr val="tx2"/>
                          </a:solidFill>
                          <a:effectLst/>
                        </a:rPr>
                        <a:t>These sections are similar to those in the Inter-org communications section</a:t>
                      </a:r>
                    </a:p>
                  </a:txBody>
                  <a:tcPr>
                    <a:solidFill>
                      <a:schemeClr val="bg1">
                        <a:lumMod val="95000"/>
                      </a:schemeClr>
                    </a:solidFill>
                  </a:tcPr>
                </a:tc>
                <a:extLst>
                  <a:ext uri="{0D108BD9-81ED-4DB2-BD59-A6C34878D82A}">
                    <a16:rowId xmlns:a16="http://schemas.microsoft.com/office/drawing/2014/main" val="3236222795"/>
                  </a:ext>
                </a:extLst>
              </a:tr>
              <a:tr h="290935">
                <a:tc>
                  <a:txBody>
                    <a:bodyPr/>
                    <a:lstStyle/>
                    <a:p>
                      <a:r>
                        <a:rPr lang="en-US" sz="1100" baseline="0" dirty="0">
                          <a:solidFill>
                            <a:schemeClr val="tx2"/>
                          </a:solidFill>
                          <a:effectLst/>
                        </a:rPr>
                        <a:t>Crafting a message</a:t>
                      </a:r>
                    </a:p>
                  </a:txBody>
                  <a:tcPr>
                    <a:solidFill>
                      <a:schemeClr val="bg1">
                        <a:lumMod val="95000"/>
                      </a:schemeClr>
                    </a:solidFill>
                  </a:tcPr>
                </a:tc>
                <a:tc>
                  <a:txBody>
                    <a:bodyPr/>
                    <a:lstStyle/>
                    <a:p>
                      <a:r>
                        <a:rPr lang="en-US" sz="1100" baseline="0" dirty="0">
                          <a:solidFill>
                            <a:schemeClr val="tx2"/>
                          </a:solidFill>
                          <a:effectLst/>
                        </a:rPr>
                        <a:t>Double check that any external comms about a collaborative effort are responsive to the charter’s communications guidelines.</a:t>
                      </a:r>
                    </a:p>
                  </a:txBody>
                  <a:tcPr>
                    <a:solidFill>
                      <a:schemeClr val="bg1">
                        <a:lumMod val="95000"/>
                      </a:schemeClr>
                    </a:solidFill>
                  </a:tcPr>
                </a:tc>
                <a:extLst>
                  <a:ext uri="{0D108BD9-81ED-4DB2-BD59-A6C34878D82A}">
                    <a16:rowId xmlns:a16="http://schemas.microsoft.com/office/drawing/2014/main" val="4264349543"/>
                  </a:ext>
                </a:extLst>
              </a:tr>
              <a:tr h="290935">
                <a:tc>
                  <a:txBody>
                    <a:bodyPr/>
                    <a:lstStyle/>
                    <a:p>
                      <a:r>
                        <a:rPr lang="en-US" sz="1100" baseline="0" dirty="0">
                          <a:solidFill>
                            <a:schemeClr val="tx2"/>
                          </a:solidFill>
                          <a:effectLst/>
                        </a:rPr>
                        <a:t>Designing and producing communications</a:t>
                      </a:r>
                    </a:p>
                  </a:txBody>
                  <a:tcPr>
                    <a:solidFill>
                      <a:schemeClr val="bg1">
                        <a:lumMod val="95000"/>
                      </a:schemeClr>
                    </a:solidFill>
                  </a:tcPr>
                </a:tc>
                <a:tc>
                  <a:txBody>
                    <a:bodyPr/>
                    <a:lstStyle/>
                    <a:p>
                      <a:r>
                        <a:rPr lang="en-US" sz="1100" baseline="0" dirty="0">
                          <a:solidFill>
                            <a:schemeClr val="tx2"/>
                          </a:solidFill>
                          <a:effectLst/>
                        </a:rPr>
                        <a:t>Consider engaging Public Affairs, your communications experts for resources and recommendations.</a:t>
                      </a:r>
                    </a:p>
                  </a:txBody>
                  <a:tcPr>
                    <a:solidFill>
                      <a:schemeClr val="bg1">
                        <a:lumMod val="95000"/>
                      </a:schemeClr>
                    </a:solidFill>
                  </a:tcPr>
                </a:tc>
                <a:extLst>
                  <a:ext uri="{0D108BD9-81ED-4DB2-BD59-A6C34878D82A}">
                    <a16:rowId xmlns:a16="http://schemas.microsoft.com/office/drawing/2014/main" val="2916788026"/>
                  </a:ext>
                </a:extLst>
              </a:tr>
            </a:tbl>
          </a:graphicData>
        </a:graphic>
      </p:graphicFrame>
      <p:pic>
        <p:nvPicPr>
          <p:cNvPr id="7" name="Picture 6">
            <a:extLst>
              <a:ext uri="{FF2B5EF4-FFF2-40B4-BE49-F238E27FC236}">
                <a16:creationId xmlns:a16="http://schemas.microsoft.com/office/drawing/2014/main" id="{C24DAC36-756E-4E12-9ED2-CB20F369249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4811" y="3340402"/>
            <a:ext cx="1822738" cy="1387856"/>
          </a:xfrm>
          <a:prstGeom prst="rect">
            <a:avLst/>
          </a:prstGeom>
        </p:spPr>
      </p:pic>
      <p:pic>
        <p:nvPicPr>
          <p:cNvPr id="9" name="Picture 8">
            <a:extLst>
              <a:ext uri="{FF2B5EF4-FFF2-40B4-BE49-F238E27FC236}">
                <a16:creationId xmlns:a16="http://schemas.microsoft.com/office/drawing/2014/main" id="{848AFDDD-9181-45F7-89DD-3732457F4C6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809640" y="1194057"/>
            <a:ext cx="3923221" cy="2902030"/>
          </a:xfrm>
          <a:prstGeom prst="rect">
            <a:avLst/>
          </a:prstGeom>
        </p:spPr>
      </p:pic>
      <p:sp>
        <p:nvSpPr>
          <p:cNvPr id="2" name="TextBox 1">
            <a:extLst>
              <a:ext uri="{FF2B5EF4-FFF2-40B4-BE49-F238E27FC236}">
                <a16:creationId xmlns:a16="http://schemas.microsoft.com/office/drawing/2014/main" id="{20359826-ED43-47A2-B096-3EAB9DF2B620}"/>
              </a:ext>
            </a:extLst>
          </p:cNvPr>
          <p:cNvSpPr txBox="1"/>
          <p:nvPr/>
        </p:nvSpPr>
        <p:spPr>
          <a:xfrm>
            <a:off x="2503799" y="3453644"/>
            <a:ext cx="1475715" cy="1355639"/>
          </a:xfrm>
          <a:prstGeom prst="rect">
            <a:avLst/>
          </a:prstGeom>
          <a:noFill/>
        </p:spPr>
        <p:txBody>
          <a:bodyPr wrap="none" lIns="45720" rIns="45720" rtlCol="0">
            <a:normAutofit/>
          </a:bodyPr>
          <a:lstStyle/>
          <a:p>
            <a:r>
              <a:rPr lang="en-US" sz="1400" dirty="0"/>
              <a:t>The first part of </a:t>
            </a:r>
          </a:p>
          <a:p>
            <a:r>
              <a:rPr lang="en-US" sz="1400" dirty="0"/>
              <a:t>this section is </a:t>
            </a:r>
          </a:p>
          <a:p>
            <a:r>
              <a:rPr lang="en-US" sz="1400" dirty="0"/>
              <a:t>nearly identical </a:t>
            </a:r>
          </a:p>
          <a:p>
            <a:r>
              <a:rPr lang="en-US" sz="1400" dirty="0"/>
              <a:t>to the Inter-org </a:t>
            </a:r>
          </a:p>
          <a:p>
            <a:r>
              <a:rPr lang="en-US" sz="1400" dirty="0"/>
              <a:t>comms section. </a:t>
            </a:r>
          </a:p>
        </p:txBody>
      </p:sp>
      <p:sp>
        <p:nvSpPr>
          <p:cNvPr id="10" name="Right Brace 9">
            <a:extLst>
              <a:ext uri="{FF2B5EF4-FFF2-40B4-BE49-F238E27FC236}">
                <a16:creationId xmlns:a16="http://schemas.microsoft.com/office/drawing/2014/main" id="{43AD35BD-A3E9-4282-B566-2C6979C037C0}"/>
              </a:ext>
            </a:extLst>
          </p:cNvPr>
          <p:cNvSpPr/>
          <p:nvPr/>
        </p:nvSpPr>
        <p:spPr>
          <a:xfrm>
            <a:off x="2227549" y="3372619"/>
            <a:ext cx="253100" cy="135563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4089A0D-B3F0-4192-82DA-58892B501673}"/>
              </a:ext>
            </a:extLst>
          </p:cNvPr>
          <p:cNvSpPr/>
          <p:nvPr/>
        </p:nvSpPr>
        <p:spPr>
          <a:xfrm>
            <a:off x="5435023" y="4311575"/>
            <a:ext cx="1139610" cy="503342"/>
          </a:xfrm>
          <a:prstGeom prst="roundRect">
            <a:avLst/>
          </a:prstGeom>
          <a:solidFill>
            <a:srgbClr val="0070C0"/>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dirty="0"/>
              <a:t>PROJECT </a:t>
            </a:r>
          </a:p>
          <a:p>
            <a:pPr algn="ctr"/>
            <a:r>
              <a:rPr lang="en-US" sz="700" dirty="0"/>
              <a:t>ALIGNMENT</a:t>
            </a:r>
            <a:endParaRPr lang="en-US" sz="1050" dirty="0"/>
          </a:p>
          <a:p>
            <a:pPr algn="ctr"/>
            <a:r>
              <a:rPr lang="en-US" sz="500" dirty="0"/>
              <a:t>Design and solidify a project strategy and assemble internal resources (people and existing materials)</a:t>
            </a:r>
          </a:p>
        </p:txBody>
      </p:sp>
      <p:sp>
        <p:nvSpPr>
          <p:cNvPr id="12" name="Rectangle: Rounded Corners 11">
            <a:extLst>
              <a:ext uri="{FF2B5EF4-FFF2-40B4-BE49-F238E27FC236}">
                <a16:creationId xmlns:a16="http://schemas.microsoft.com/office/drawing/2014/main" id="{C66C06CD-267F-413C-BD13-92DE24C33FB7}"/>
              </a:ext>
            </a:extLst>
          </p:cNvPr>
          <p:cNvSpPr/>
          <p:nvPr/>
        </p:nvSpPr>
        <p:spPr>
          <a:xfrm>
            <a:off x="6669148" y="4322618"/>
            <a:ext cx="1139610" cy="492299"/>
          </a:xfrm>
          <a:prstGeom prst="roundRect">
            <a:avLst/>
          </a:prstGeom>
          <a:solidFill>
            <a:srgbClr val="00B050"/>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dirty="0"/>
              <a:t>STAKEHOLDER </a:t>
            </a:r>
          </a:p>
          <a:p>
            <a:pPr algn="ctr"/>
            <a:r>
              <a:rPr lang="en-US" sz="700" dirty="0"/>
              <a:t>MAPPING</a:t>
            </a:r>
          </a:p>
          <a:p>
            <a:pPr algn="ctr"/>
            <a:r>
              <a:rPr lang="en-US" sz="500" dirty="0"/>
              <a:t>Identify and prioritize external stakeholders for mutually beneficial engagement</a:t>
            </a:r>
          </a:p>
        </p:txBody>
      </p:sp>
      <p:sp>
        <p:nvSpPr>
          <p:cNvPr id="13" name="Rectangle: Rounded Corners 12">
            <a:extLst>
              <a:ext uri="{FF2B5EF4-FFF2-40B4-BE49-F238E27FC236}">
                <a16:creationId xmlns:a16="http://schemas.microsoft.com/office/drawing/2014/main" id="{CDE1F89F-C6D9-49A4-B9DC-3314CA822725}"/>
              </a:ext>
            </a:extLst>
          </p:cNvPr>
          <p:cNvSpPr/>
          <p:nvPr/>
        </p:nvSpPr>
        <p:spPr>
          <a:xfrm>
            <a:off x="7903273" y="4310923"/>
            <a:ext cx="1139611" cy="503342"/>
          </a:xfrm>
          <a:prstGeom prst="roundRect">
            <a:avLst/>
          </a:prstGeom>
          <a:solidFill>
            <a:srgbClr val="FFC00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dirty="0"/>
              <a:t>EXTERNAL </a:t>
            </a:r>
          </a:p>
          <a:p>
            <a:pPr algn="ctr"/>
            <a:r>
              <a:rPr lang="en-US" sz="700" dirty="0"/>
              <a:t>ENGAGEMENT</a:t>
            </a:r>
          </a:p>
          <a:p>
            <a:pPr algn="ctr"/>
            <a:r>
              <a:rPr lang="en-US" sz="500" dirty="0"/>
              <a:t>Plan for working relationships and external communications with select organizations and audiences</a:t>
            </a:r>
          </a:p>
        </p:txBody>
      </p:sp>
      <p:sp>
        <p:nvSpPr>
          <p:cNvPr id="14" name="Flowchart: Extract 13">
            <a:extLst>
              <a:ext uri="{FF2B5EF4-FFF2-40B4-BE49-F238E27FC236}">
                <a16:creationId xmlns:a16="http://schemas.microsoft.com/office/drawing/2014/main" id="{FFC143AE-1903-4A85-96BC-BF9A88F6EA83}"/>
              </a:ext>
            </a:extLst>
          </p:cNvPr>
          <p:cNvSpPr/>
          <p:nvPr/>
        </p:nvSpPr>
        <p:spPr>
          <a:xfrm rot="5400000">
            <a:off x="6606070" y="4351504"/>
            <a:ext cx="110084" cy="172960"/>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Flowchart: Extract 14">
            <a:extLst>
              <a:ext uri="{FF2B5EF4-FFF2-40B4-BE49-F238E27FC236}">
                <a16:creationId xmlns:a16="http://schemas.microsoft.com/office/drawing/2014/main" id="{63AFB5A4-4181-44BD-930A-7ED0223C2E1C}"/>
              </a:ext>
            </a:extLst>
          </p:cNvPr>
          <p:cNvSpPr/>
          <p:nvPr/>
        </p:nvSpPr>
        <p:spPr>
          <a:xfrm rot="5400000">
            <a:off x="7800974" y="4351504"/>
            <a:ext cx="110084" cy="172960"/>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TextBox 15">
            <a:extLst>
              <a:ext uri="{FF2B5EF4-FFF2-40B4-BE49-F238E27FC236}">
                <a16:creationId xmlns:a16="http://schemas.microsoft.com/office/drawing/2014/main" id="{5A1F2B05-88EC-4C7B-9899-76741262241D}"/>
              </a:ext>
            </a:extLst>
          </p:cNvPr>
          <p:cNvSpPr txBox="1"/>
          <p:nvPr/>
        </p:nvSpPr>
        <p:spPr>
          <a:xfrm>
            <a:off x="4277532" y="592730"/>
            <a:ext cx="4682638" cy="405677"/>
          </a:xfrm>
          <a:prstGeom prst="rect">
            <a:avLst/>
          </a:prstGeom>
          <a:noFill/>
          <a:ln>
            <a:solidFill>
              <a:srgbClr val="FF0000"/>
            </a:solidFill>
            <a:prstDash val="dash"/>
          </a:ln>
        </p:spPr>
        <p:txBody>
          <a:bodyPr wrap="square" lIns="45720" rIns="45720" rtlCol="0">
            <a:noAutofit/>
          </a:bodyPr>
          <a:lstStyle/>
          <a:p>
            <a:pPr algn="ctr"/>
            <a:r>
              <a:rPr lang="en-US" sz="1200" dirty="0">
                <a:solidFill>
                  <a:schemeClr val="tx2"/>
                </a:solidFill>
              </a:rPr>
              <a:t>How do you think about leveraging materials to be shared more broadly externally about your topic, i.e. create a “blueprint”?</a:t>
            </a:r>
          </a:p>
        </p:txBody>
      </p:sp>
    </p:spTree>
    <p:extLst>
      <p:ext uri="{BB962C8B-B14F-4D97-AF65-F5344CB8AC3E}">
        <p14:creationId xmlns:p14="http://schemas.microsoft.com/office/powerpoint/2010/main" val="693185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EFB1D2-A914-4082-82FF-98D6C052EA79}"/>
              </a:ext>
            </a:extLst>
          </p:cNvPr>
          <p:cNvSpPr>
            <a:spLocks noGrp="1"/>
          </p:cNvSpPr>
          <p:nvPr>
            <p:ph type="title"/>
          </p:nvPr>
        </p:nvSpPr>
        <p:spPr/>
        <p:txBody>
          <a:bodyPr/>
          <a:lstStyle/>
          <a:p>
            <a:r>
              <a:rPr lang="en-US" dirty="0"/>
              <a:t>Product Safety Blueprint Learnings</a:t>
            </a:r>
          </a:p>
        </p:txBody>
      </p:sp>
      <p:sp>
        <p:nvSpPr>
          <p:cNvPr id="4" name="Slide Number Placeholder 3">
            <a:extLst>
              <a:ext uri="{FF2B5EF4-FFF2-40B4-BE49-F238E27FC236}">
                <a16:creationId xmlns:a16="http://schemas.microsoft.com/office/drawing/2014/main" id="{DDA67D1E-789F-4F0F-90E6-DF9137DE7957}"/>
              </a:ext>
            </a:extLst>
          </p:cNvPr>
          <p:cNvSpPr>
            <a:spLocks noGrp="1"/>
          </p:cNvSpPr>
          <p:nvPr>
            <p:ph type="sldNum" sz="quarter" idx="11"/>
          </p:nvPr>
        </p:nvSpPr>
        <p:spPr>
          <a:xfrm>
            <a:off x="8256537" y="3984280"/>
            <a:ext cx="468413" cy="274320"/>
          </a:xfrm>
        </p:spPr>
        <p:txBody>
          <a:bodyPr/>
          <a:lstStyle/>
          <a:p>
            <a:fld id="{B6D1532F-61F1-B941-ACDF-6BC65E0B4055}" type="slidenum">
              <a:rPr lang="en-US" smtClean="0"/>
              <a:pPr/>
              <a:t>27</a:t>
            </a:fld>
            <a:endParaRPr lang="en-US" dirty="0"/>
          </a:p>
        </p:txBody>
      </p:sp>
      <p:sp>
        <p:nvSpPr>
          <p:cNvPr id="11" name="TextBox 10">
            <a:extLst>
              <a:ext uri="{FF2B5EF4-FFF2-40B4-BE49-F238E27FC236}">
                <a16:creationId xmlns:a16="http://schemas.microsoft.com/office/drawing/2014/main" id="{C7689937-5854-46F8-9A54-2E13488189BB}"/>
              </a:ext>
            </a:extLst>
          </p:cNvPr>
          <p:cNvSpPr txBox="1"/>
          <p:nvPr/>
        </p:nvSpPr>
        <p:spPr>
          <a:xfrm>
            <a:off x="557034" y="1971791"/>
            <a:ext cx="880436" cy="267963"/>
          </a:xfrm>
          <a:prstGeom prst="rect">
            <a:avLst/>
          </a:prstGeom>
          <a:noFill/>
        </p:spPr>
        <p:txBody>
          <a:bodyPr wrap="none" lIns="45720" rIns="45720" rtlCol="0">
            <a:noAutofit/>
          </a:bodyPr>
          <a:lstStyle/>
          <a:p>
            <a:endParaRPr lang="en-US" sz="700" dirty="0"/>
          </a:p>
        </p:txBody>
      </p:sp>
      <p:sp>
        <p:nvSpPr>
          <p:cNvPr id="12" name="Rectangle: Rounded Corners 11">
            <a:extLst>
              <a:ext uri="{FF2B5EF4-FFF2-40B4-BE49-F238E27FC236}">
                <a16:creationId xmlns:a16="http://schemas.microsoft.com/office/drawing/2014/main" id="{4E85440A-DF45-442F-BC71-791CABFDBDF4}"/>
              </a:ext>
            </a:extLst>
          </p:cNvPr>
          <p:cNvSpPr/>
          <p:nvPr/>
        </p:nvSpPr>
        <p:spPr>
          <a:xfrm>
            <a:off x="1416813" y="1713497"/>
            <a:ext cx="2231104" cy="38791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t>PROJECT ALIGNMENT</a:t>
            </a:r>
          </a:p>
          <a:p>
            <a:pPr algn="ctr"/>
            <a:endParaRPr lang="en-US" sz="700" dirty="0"/>
          </a:p>
          <a:p>
            <a:pPr algn="ctr"/>
            <a:r>
              <a:rPr lang="en-US" sz="500" dirty="0"/>
              <a:t>Design and solidify a project strategy and assemble internal resources (people and existing materials)</a:t>
            </a:r>
          </a:p>
        </p:txBody>
      </p:sp>
      <p:sp>
        <p:nvSpPr>
          <p:cNvPr id="13" name="Rectangle: Rounded Corners 12">
            <a:extLst>
              <a:ext uri="{FF2B5EF4-FFF2-40B4-BE49-F238E27FC236}">
                <a16:creationId xmlns:a16="http://schemas.microsoft.com/office/drawing/2014/main" id="{E1B769F6-9013-48BD-BE3B-9A5B94F4AEB7}"/>
              </a:ext>
            </a:extLst>
          </p:cNvPr>
          <p:cNvSpPr/>
          <p:nvPr/>
        </p:nvSpPr>
        <p:spPr>
          <a:xfrm>
            <a:off x="3967870" y="1713496"/>
            <a:ext cx="2231104" cy="38791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t>STAKEHOLDER MAPPING</a:t>
            </a:r>
          </a:p>
          <a:p>
            <a:pPr algn="ctr"/>
            <a:endParaRPr lang="en-US" sz="700" dirty="0"/>
          </a:p>
          <a:p>
            <a:pPr algn="ctr"/>
            <a:r>
              <a:rPr lang="en-US" sz="500" dirty="0"/>
              <a:t>Identify and prioritize external stakeholders for mutually beneficial engagement</a:t>
            </a:r>
          </a:p>
          <a:p>
            <a:pPr algn="ctr"/>
            <a:endParaRPr lang="en-US" sz="500" dirty="0"/>
          </a:p>
        </p:txBody>
      </p:sp>
      <p:sp>
        <p:nvSpPr>
          <p:cNvPr id="14" name="Rectangle: Rounded Corners 13">
            <a:extLst>
              <a:ext uri="{FF2B5EF4-FFF2-40B4-BE49-F238E27FC236}">
                <a16:creationId xmlns:a16="http://schemas.microsoft.com/office/drawing/2014/main" id="{EF4E6D6B-1C2E-45D2-88B3-8A49E77917A8}"/>
              </a:ext>
            </a:extLst>
          </p:cNvPr>
          <p:cNvSpPr/>
          <p:nvPr/>
        </p:nvSpPr>
        <p:spPr>
          <a:xfrm>
            <a:off x="6518927" y="1713496"/>
            <a:ext cx="2231104" cy="38791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t>EXTERNAL ENGAGEMENT</a:t>
            </a:r>
          </a:p>
          <a:p>
            <a:pPr algn="ctr"/>
            <a:endParaRPr lang="en-US" sz="700" dirty="0"/>
          </a:p>
          <a:p>
            <a:pPr algn="ctr"/>
            <a:r>
              <a:rPr lang="en-US" sz="500" dirty="0"/>
              <a:t>Plan for working relationships and external communications with select organizations and audiences</a:t>
            </a:r>
          </a:p>
        </p:txBody>
      </p:sp>
      <p:sp>
        <p:nvSpPr>
          <p:cNvPr id="17" name="Rectangle: Rounded Corners 16">
            <a:extLst>
              <a:ext uri="{FF2B5EF4-FFF2-40B4-BE49-F238E27FC236}">
                <a16:creationId xmlns:a16="http://schemas.microsoft.com/office/drawing/2014/main" id="{2A2298EE-92F6-4F76-A421-B943B2782663}"/>
              </a:ext>
            </a:extLst>
          </p:cNvPr>
          <p:cNvSpPr/>
          <p:nvPr/>
        </p:nvSpPr>
        <p:spPr>
          <a:xfrm>
            <a:off x="1384560" y="2190690"/>
            <a:ext cx="2317174" cy="650665"/>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buFontTx/>
              <a:buChar char="-"/>
            </a:pPr>
            <a:r>
              <a:rPr lang="en-US" sz="800" dirty="0">
                <a:solidFill>
                  <a:schemeClr val="tx2"/>
                </a:solidFill>
              </a:rPr>
              <a:t>There were NO other companies found that shared a transparent, collaborative “blueprint” on product safety	</a:t>
            </a:r>
          </a:p>
        </p:txBody>
      </p:sp>
      <p:sp>
        <p:nvSpPr>
          <p:cNvPr id="19" name="Rectangle: Rounded Corners 18">
            <a:extLst>
              <a:ext uri="{FF2B5EF4-FFF2-40B4-BE49-F238E27FC236}">
                <a16:creationId xmlns:a16="http://schemas.microsoft.com/office/drawing/2014/main" id="{5514348E-B82B-44E5-9528-D7A1BBBAFC6A}"/>
              </a:ext>
            </a:extLst>
          </p:cNvPr>
          <p:cNvSpPr/>
          <p:nvPr/>
        </p:nvSpPr>
        <p:spPr>
          <a:xfrm>
            <a:off x="3935617" y="2190689"/>
            <a:ext cx="2317174" cy="650665"/>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buFontTx/>
              <a:buChar char="-"/>
            </a:pPr>
            <a:r>
              <a:rPr lang="en-US" sz="800" dirty="0">
                <a:solidFill>
                  <a:schemeClr val="tx2"/>
                </a:solidFill>
              </a:rPr>
              <a:t>Many collaborative examples were in the later stages of the product safety process and there may be an opportunity for collaboration earlier.</a:t>
            </a:r>
          </a:p>
        </p:txBody>
      </p:sp>
      <p:sp>
        <p:nvSpPr>
          <p:cNvPr id="20" name="Rectangle: Rounded Corners 19">
            <a:extLst>
              <a:ext uri="{FF2B5EF4-FFF2-40B4-BE49-F238E27FC236}">
                <a16:creationId xmlns:a16="http://schemas.microsoft.com/office/drawing/2014/main" id="{7A4EB913-389C-465D-96BB-CBF6CF04F154}"/>
              </a:ext>
            </a:extLst>
          </p:cNvPr>
          <p:cNvSpPr/>
          <p:nvPr/>
        </p:nvSpPr>
        <p:spPr>
          <a:xfrm>
            <a:off x="6486674" y="2190917"/>
            <a:ext cx="2317174" cy="650437"/>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buFontTx/>
              <a:buChar char="-"/>
            </a:pPr>
            <a:r>
              <a:rPr lang="en-US" sz="800" dirty="0">
                <a:solidFill>
                  <a:schemeClr val="tx2"/>
                </a:solidFill>
              </a:rPr>
              <a:t>Worked with Studio 2020 to create interactive blueprint intended for broader consumer and customer population that can be tailored to specific collaboration opportunities in the future</a:t>
            </a:r>
          </a:p>
        </p:txBody>
      </p:sp>
      <p:sp>
        <p:nvSpPr>
          <p:cNvPr id="8" name="TextBox 7">
            <a:extLst>
              <a:ext uri="{FF2B5EF4-FFF2-40B4-BE49-F238E27FC236}">
                <a16:creationId xmlns:a16="http://schemas.microsoft.com/office/drawing/2014/main" id="{F876C7BF-67D5-4608-A7B7-F042D8382951}"/>
              </a:ext>
            </a:extLst>
          </p:cNvPr>
          <p:cNvSpPr txBox="1"/>
          <p:nvPr/>
        </p:nvSpPr>
        <p:spPr>
          <a:xfrm>
            <a:off x="131913" y="2139029"/>
            <a:ext cx="1078332" cy="914400"/>
          </a:xfrm>
          <a:prstGeom prst="rect">
            <a:avLst/>
          </a:prstGeom>
          <a:noFill/>
        </p:spPr>
        <p:txBody>
          <a:bodyPr wrap="square" lIns="45720" rIns="45720" rtlCol="0">
            <a:noAutofit/>
          </a:bodyPr>
          <a:lstStyle/>
          <a:p>
            <a:r>
              <a:rPr lang="en-US" sz="1100" b="1" dirty="0"/>
              <a:t>1</a:t>
            </a:r>
            <a:r>
              <a:rPr lang="en-US" sz="1100" b="1" baseline="30000" dirty="0"/>
              <a:t>st</a:t>
            </a:r>
            <a:r>
              <a:rPr lang="en-US" sz="1100" b="1" dirty="0"/>
              <a:t> iteration: Sustainability Academy Team 1H19</a:t>
            </a:r>
          </a:p>
        </p:txBody>
      </p:sp>
      <p:sp>
        <p:nvSpPr>
          <p:cNvPr id="21" name="TextBox 20">
            <a:extLst>
              <a:ext uri="{FF2B5EF4-FFF2-40B4-BE49-F238E27FC236}">
                <a16:creationId xmlns:a16="http://schemas.microsoft.com/office/drawing/2014/main" id="{DBA5BC69-883E-45E2-8629-65B91344BAC7}"/>
              </a:ext>
            </a:extLst>
          </p:cNvPr>
          <p:cNvSpPr txBox="1"/>
          <p:nvPr/>
        </p:nvSpPr>
        <p:spPr>
          <a:xfrm>
            <a:off x="131913" y="3178090"/>
            <a:ext cx="1078332" cy="914400"/>
          </a:xfrm>
          <a:prstGeom prst="rect">
            <a:avLst/>
          </a:prstGeom>
          <a:noFill/>
        </p:spPr>
        <p:txBody>
          <a:bodyPr wrap="square" lIns="45720" rIns="45720" rtlCol="0">
            <a:noAutofit/>
          </a:bodyPr>
          <a:lstStyle/>
          <a:p>
            <a:r>
              <a:rPr lang="en-US" sz="1100" b="1" dirty="0"/>
              <a:t>2nd iteration: SMSP Team and Product Safety experts 2H19</a:t>
            </a:r>
          </a:p>
        </p:txBody>
      </p:sp>
      <p:sp>
        <p:nvSpPr>
          <p:cNvPr id="22" name="Rectangle: Rounded Corners 21">
            <a:extLst>
              <a:ext uri="{FF2B5EF4-FFF2-40B4-BE49-F238E27FC236}">
                <a16:creationId xmlns:a16="http://schemas.microsoft.com/office/drawing/2014/main" id="{E0C4DC9F-B3EA-40EC-A21D-57FEDB0D2F7C}"/>
              </a:ext>
            </a:extLst>
          </p:cNvPr>
          <p:cNvSpPr/>
          <p:nvPr/>
        </p:nvSpPr>
        <p:spPr>
          <a:xfrm>
            <a:off x="1373778" y="3180315"/>
            <a:ext cx="2317174" cy="732969"/>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buFontTx/>
              <a:buChar char="-"/>
            </a:pPr>
            <a:r>
              <a:rPr lang="en-US" sz="800" dirty="0">
                <a:solidFill>
                  <a:schemeClr val="tx2"/>
                </a:solidFill>
              </a:rPr>
              <a:t>Identified the need for each example/case study to have external </a:t>
            </a:r>
            <a:r>
              <a:rPr lang="en-US" sz="800" dirty="0" err="1">
                <a:solidFill>
                  <a:schemeClr val="tx2"/>
                </a:solidFill>
              </a:rPr>
              <a:t>proofpoints</a:t>
            </a:r>
            <a:r>
              <a:rPr lang="en-US" sz="800" dirty="0">
                <a:solidFill>
                  <a:schemeClr val="tx2"/>
                </a:solidFill>
              </a:rPr>
              <a:t> (like published articles) to be credible</a:t>
            </a:r>
          </a:p>
        </p:txBody>
      </p:sp>
      <p:sp>
        <p:nvSpPr>
          <p:cNvPr id="23" name="Rectangle: Rounded Corners 22">
            <a:extLst>
              <a:ext uri="{FF2B5EF4-FFF2-40B4-BE49-F238E27FC236}">
                <a16:creationId xmlns:a16="http://schemas.microsoft.com/office/drawing/2014/main" id="{C3E3FC07-4718-4186-B3AC-303B62D7C823}"/>
              </a:ext>
            </a:extLst>
          </p:cNvPr>
          <p:cNvSpPr/>
          <p:nvPr/>
        </p:nvSpPr>
        <p:spPr>
          <a:xfrm>
            <a:off x="3935617" y="3178090"/>
            <a:ext cx="2317174" cy="882829"/>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buFontTx/>
              <a:buChar char="-"/>
            </a:pPr>
            <a:endParaRPr lang="en-US" sz="800" dirty="0">
              <a:solidFill>
                <a:schemeClr val="tx2"/>
              </a:solidFill>
            </a:endParaRPr>
          </a:p>
          <a:p>
            <a:pPr marL="171450" indent="-171450">
              <a:buFontTx/>
              <a:buChar char="-"/>
            </a:pPr>
            <a:endParaRPr lang="en-US" sz="800" dirty="0">
              <a:solidFill>
                <a:schemeClr val="tx2"/>
              </a:solidFill>
            </a:endParaRPr>
          </a:p>
          <a:p>
            <a:pPr marL="171450" indent="-171450">
              <a:buFontTx/>
              <a:buChar char="-"/>
            </a:pPr>
            <a:endParaRPr lang="en-US" sz="800" dirty="0">
              <a:solidFill>
                <a:schemeClr val="tx2"/>
              </a:solidFill>
            </a:endParaRPr>
          </a:p>
          <a:p>
            <a:pPr marL="171450" indent="-171450">
              <a:buFontTx/>
              <a:buChar char="-"/>
            </a:pPr>
            <a:r>
              <a:rPr lang="en-US" sz="800" dirty="0">
                <a:solidFill>
                  <a:schemeClr val="tx2"/>
                </a:solidFill>
              </a:rPr>
              <a:t>Realized missed opportunities to document past collaborative efforts with NGOs </a:t>
            </a:r>
          </a:p>
          <a:p>
            <a:pPr marL="171450" indent="-171450">
              <a:buFontTx/>
              <a:buChar char="-"/>
            </a:pPr>
            <a:r>
              <a:rPr lang="en-US" sz="800" dirty="0">
                <a:solidFill>
                  <a:schemeClr val="tx2"/>
                </a:solidFill>
              </a:rPr>
              <a:t>Very few pure play academic examples, most include additional industries or government collaborative efforts </a:t>
            </a:r>
          </a:p>
          <a:p>
            <a:pPr marL="171450" indent="-171450">
              <a:buFontTx/>
              <a:buChar char="-"/>
            </a:pPr>
            <a:endParaRPr lang="en-US" sz="800" dirty="0">
              <a:solidFill>
                <a:schemeClr val="tx2"/>
              </a:solidFill>
            </a:endParaRPr>
          </a:p>
          <a:p>
            <a:pPr marL="171450" indent="-171450">
              <a:buFontTx/>
              <a:buChar char="-"/>
            </a:pPr>
            <a:endParaRPr lang="en-US" sz="800" dirty="0">
              <a:solidFill>
                <a:schemeClr val="tx2"/>
              </a:solidFill>
            </a:endParaRPr>
          </a:p>
          <a:p>
            <a:pPr marL="171450" indent="-171450">
              <a:buFontTx/>
              <a:buChar char="-"/>
            </a:pPr>
            <a:endParaRPr lang="en-US" sz="800" dirty="0">
              <a:solidFill>
                <a:schemeClr val="tx2"/>
              </a:solidFill>
            </a:endParaRPr>
          </a:p>
        </p:txBody>
      </p:sp>
      <p:sp>
        <p:nvSpPr>
          <p:cNvPr id="24" name="Rectangle: Rounded Corners 23">
            <a:extLst>
              <a:ext uri="{FF2B5EF4-FFF2-40B4-BE49-F238E27FC236}">
                <a16:creationId xmlns:a16="http://schemas.microsoft.com/office/drawing/2014/main" id="{3A40A62C-4F1F-44FE-A15E-3A0C6045DC4B}"/>
              </a:ext>
            </a:extLst>
          </p:cNvPr>
          <p:cNvSpPr/>
          <p:nvPr/>
        </p:nvSpPr>
        <p:spPr>
          <a:xfrm>
            <a:off x="6497456" y="3177169"/>
            <a:ext cx="2317174" cy="807112"/>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buFontTx/>
              <a:buChar char="-"/>
            </a:pPr>
            <a:r>
              <a:rPr lang="en-US" sz="800" dirty="0">
                <a:solidFill>
                  <a:schemeClr val="tx2"/>
                </a:solidFill>
              </a:rPr>
              <a:t>Identifying specific topics we might want to have a call to action for engagement, specifically targeting NGO collaboration opportunities with clear deliverables</a:t>
            </a:r>
          </a:p>
        </p:txBody>
      </p:sp>
      <p:sp>
        <p:nvSpPr>
          <p:cNvPr id="18" name="Content Placeholder 1">
            <a:extLst>
              <a:ext uri="{FF2B5EF4-FFF2-40B4-BE49-F238E27FC236}">
                <a16:creationId xmlns:a16="http://schemas.microsoft.com/office/drawing/2014/main" id="{B3B822ED-2E6B-48D8-B092-A902A128E1EB}"/>
              </a:ext>
            </a:extLst>
          </p:cNvPr>
          <p:cNvSpPr>
            <a:spLocks noGrp="1"/>
          </p:cNvSpPr>
          <p:nvPr>
            <p:ph idx="1"/>
          </p:nvPr>
        </p:nvSpPr>
        <p:spPr>
          <a:xfrm>
            <a:off x="403249" y="516360"/>
            <a:ext cx="8632263" cy="1275201"/>
          </a:xfrm>
        </p:spPr>
        <p:txBody>
          <a:bodyPr>
            <a:normAutofit fontScale="92500" lnSpcReduction="20000"/>
          </a:bodyPr>
          <a:lstStyle/>
          <a:p>
            <a:r>
              <a:rPr lang="en-US" sz="1200" b="1" dirty="0"/>
              <a:t>Objective and background: </a:t>
            </a:r>
            <a:r>
              <a:rPr lang="en-US" sz="1200" dirty="0"/>
              <a:t>Dow has been at the forefront of product safety for decades but how do we turn our expertise in this area into a value-add differentiation for Dow? </a:t>
            </a:r>
          </a:p>
          <a:p>
            <a:r>
              <a:rPr lang="en-US" sz="1200" b="1" dirty="0"/>
              <a:t>Team and progress: </a:t>
            </a:r>
            <a:r>
              <a:rPr lang="en-US" sz="1200" dirty="0"/>
              <a:t>The Safe Materials for a Sustainable Planet (SMSP) 2025 Sustainability goal team owns the Product Safety blueprint and has worked on it in different iterations throughout 2019. The first iteration (1H19) was done with a Sustainability Academy team (NA Cohort 4) that provided fresh eyes on the topic and an initial framework of collaborative examples, gaps, and content materials. The current iteration is with the SMSP team to provide credible </a:t>
            </a:r>
            <a:r>
              <a:rPr lang="en-US" sz="1200" dirty="0" err="1"/>
              <a:t>proofpoints</a:t>
            </a:r>
            <a:r>
              <a:rPr lang="en-US" sz="1200" dirty="0"/>
              <a:t> for examples for blueprint materials for a broader audience, identify priority call to action areas, and corresponding strategic engagement plans. </a:t>
            </a:r>
          </a:p>
          <a:p>
            <a:r>
              <a:rPr lang="en-US" sz="1200" b="1" dirty="0"/>
              <a:t>Blueprint learnings:</a:t>
            </a:r>
          </a:p>
          <a:p>
            <a:pPr marL="0" indent="0">
              <a:buNone/>
            </a:pPr>
            <a:endParaRPr lang="en-US" sz="1400" b="1" dirty="0"/>
          </a:p>
          <a:p>
            <a:pPr marL="0" indent="0">
              <a:buNone/>
            </a:pPr>
            <a:endParaRPr lang="en-US" sz="1400" b="1" dirty="0"/>
          </a:p>
        </p:txBody>
      </p:sp>
      <p:sp>
        <p:nvSpPr>
          <p:cNvPr id="25" name="TextBox 24">
            <a:extLst>
              <a:ext uri="{FF2B5EF4-FFF2-40B4-BE49-F238E27FC236}">
                <a16:creationId xmlns:a16="http://schemas.microsoft.com/office/drawing/2014/main" id="{8B805339-8EBE-4925-B375-C28A575A39E6}"/>
              </a:ext>
            </a:extLst>
          </p:cNvPr>
          <p:cNvSpPr txBox="1"/>
          <p:nvPr/>
        </p:nvSpPr>
        <p:spPr>
          <a:xfrm>
            <a:off x="2373399" y="4159801"/>
            <a:ext cx="5003597" cy="484570"/>
          </a:xfrm>
          <a:prstGeom prst="rect">
            <a:avLst/>
          </a:prstGeom>
          <a:noFill/>
          <a:ln w="38100">
            <a:solidFill>
              <a:schemeClr val="accent6"/>
            </a:solidFill>
          </a:ln>
        </p:spPr>
        <p:txBody>
          <a:bodyPr wrap="square" lIns="45720" rIns="45720" rtlCol="0">
            <a:noAutofit/>
          </a:bodyPr>
          <a:lstStyle/>
          <a:p>
            <a:r>
              <a:rPr lang="en-US" sz="800" b="1" dirty="0"/>
              <a:t>External Engagement Lesson: NGOs are a credible voice and active player in many of our most challenging issues. Plan engagement activities that have an externally publishable deliverable to be able to share the collaborative efforts done with NGOs.</a:t>
            </a:r>
          </a:p>
        </p:txBody>
      </p:sp>
      <p:sp>
        <p:nvSpPr>
          <p:cNvPr id="9" name="Footer Placeholder 8">
            <a:extLst>
              <a:ext uri="{FF2B5EF4-FFF2-40B4-BE49-F238E27FC236}">
                <a16:creationId xmlns:a16="http://schemas.microsoft.com/office/drawing/2014/main" id="{63BA6B10-37C0-4202-A55A-CC6F0A501E85}"/>
              </a:ext>
            </a:extLst>
          </p:cNvPr>
          <p:cNvSpPr>
            <a:spLocks noGrp="1"/>
          </p:cNvSpPr>
          <p:nvPr>
            <p:ph type="ftr" sz="quarter" idx="10"/>
          </p:nvPr>
        </p:nvSpPr>
        <p:spPr/>
        <p:txBody>
          <a:bodyPr/>
          <a:lstStyle/>
          <a:p>
            <a:r>
              <a:rPr lang="en-US">
                <a:solidFill>
                  <a:srgbClr val="415364">
                    <a:lumMod val="60000"/>
                    <a:lumOff val="40000"/>
                  </a:srgbClr>
                </a:solidFill>
              </a:rPr>
              <a:t>DOW RESTRICTED</a:t>
            </a:r>
            <a:endParaRPr lang="en-US" dirty="0">
              <a:solidFill>
                <a:srgbClr val="415364">
                  <a:lumMod val="60000"/>
                  <a:lumOff val="40000"/>
                </a:srgbClr>
              </a:solidFill>
            </a:endParaRPr>
          </a:p>
        </p:txBody>
      </p:sp>
    </p:spTree>
    <p:extLst>
      <p:ext uri="{BB962C8B-B14F-4D97-AF65-F5344CB8AC3E}">
        <p14:creationId xmlns:p14="http://schemas.microsoft.com/office/powerpoint/2010/main" val="2670734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525795-A63B-4AF1-95F5-03D197C6095E}"/>
              </a:ext>
            </a:extLst>
          </p:cNvPr>
          <p:cNvSpPr>
            <a:spLocks noGrp="1"/>
          </p:cNvSpPr>
          <p:nvPr>
            <p:ph idx="1"/>
          </p:nvPr>
        </p:nvSpPr>
        <p:spPr/>
        <p:txBody>
          <a:bodyPr/>
          <a:lstStyle/>
          <a:p>
            <a:r>
              <a:rPr lang="en-US" dirty="0"/>
              <a:t>Thank you for taking this course on the Blueprint Thinking Toolkit on External Engagement. </a:t>
            </a:r>
          </a:p>
          <a:p>
            <a:endParaRPr lang="en-US" dirty="0"/>
          </a:p>
          <a:p>
            <a:r>
              <a:rPr lang="en-US" dirty="0"/>
              <a:t>If you have any further questions, please contact:</a:t>
            </a:r>
          </a:p>
          <a:p>
            <a:pPr lvl="1"/>
            <a:r>
              <a:rPr lang="en-US" dirty="0"/>
              <a:t>Justine Nelson: </a:t>
            </a:r>
            <a:r>
              <a:rPr lang="en-US" dirty="0">
                <a:hlinkClick r:id="rId2"/>
              </a:rPr>
              <a:t>jenelson@dow.com</a:t>
            </a:r>
            <a:endParaRPr lang="en-US" dirty="0"/>
          </a:p>
          <a:p>
            <a:pPr lvl="1"/>
            <a:r>
              <a:rPr lang="en-US" dirty="0"/>
              <a:t>Eunice Heath: </a:t>
            </a:r>
            <a:r>
              <a:rPr lang="en-US" dirty="0">
                <a:hlinkClick r:id="rId3"/>
              </a:rPr>
              <a:t>ehheath@dow.com</a:t>
            </a:r>
            <a:endParaRPr lang="en-US" dirty="0"/>
          </a:p>
          <a:p>
            <a:pPr lvl="1"/>
            <a:endParaRPr lang="en-US" dirty="0"/>
          </a:p>
        </p:txBody>
      </p:sp>
      <p:sp>
        <p:nvSpPr>
          <p:cNvPr id="3" name="Title 2">
            <a:extLst>
              <a:ext uri="{FF2B5EF4-FFF2-40B4-BE49-F238E27FC236}">
                <a16:creationId xmlns:a16="http://schemas.microsoft.com/office/drawing/2014/main" id="{DB41E3BF-E990-4DCC-9EDE-4F1B01630488}"/>
              </a:ext>
            </a:extLst>
          </p:cNvPr>
          <p:cNvSpPr>
            <a:spLocks noGrp="1"/>
          </p:cNvSpPr>
          <p:nvPr>
            <p:ph type="title"/>
          </p:nvPr>
        </p:nvSpPr>
        <p:spPr/>
        <p:txBody>
          <a:bodyPr/>
          <a:lstStyle/>
          <a:p>
            <a:r>
              <a:rPr lang="en-US" dirty="0"/>
              <a:t>Thank You and contact</a:t>
            </a:r>
          </a:p>
        </p:txBody>
      </p:sp>
      <p:sp>
        <p:nvSpPr>
          <p:cNvPr id="4" name="Slide Number Placeholder 3">
            <a:extLst>
              <a:ext uri="{FF2B5EF4-FFF2-40B4-BE49-F238E27FC236}">
                <a16:creationId xmlns:a16="http://schemas.microsoft.com/office/drawing/2014/main" id="{FEF821E7-BEAA-4D15-9BB7-295687B69D9F}"/>
              </a:ext>
            </a:extLst>
          </p:cNvPr>
          <p:cNvSpPr>
            <a:spLocks noGrp="1"/>
          </p:cNvSpPr>
          <p:nvPr>
            <p:ph type="sldNum" sz="quarter" idx="11"/>
          </p:nvPr>
        </p:nvSpPr>
        <p:spPr/>
        <p:txBody>
          <a:bodyPr/>
          <a:lstStyle/>
          <a:p>
            <a:fld id="{B6D1532F-61F1-B941-ACDF-6BC65E0B4055}" type="slidenum">
              <a:rPr lang="en-US" smtClean="0">
                <a:solidFill>
                  <a:srgbClr val="415364">
                    <a:lumMod val="60000"/>
                    <a:lumOff val="40000"/>
                  </a:srgbClr>
                </a:solidFill>
              </a:rPr>
              <a:pPr/>
              <a:t>28</a:t>
            </a:fld>
            <a:endParaRPr lang="en-US" dirty="0">
              <a:solidFill>
                <a:srgbClr val="415364">
                  <a:lumMod val="60000"/>
                  <a:lumOff val="40000"/>
                </a:srgbClr>
              </a:solidFill>
            </a:endParaRPr>
          </a:p>
        </p:txBody>
      </p:sp>
      <p:sp>
        <p:nvSpPr>
          <p:cNvPr id="5" name="Footer Placeholder 4">
            <a:extLst>
              <a:ext uri="{FF2B5EF4-FFF2-40B4-BE49-F238E27FC236}">
                <a16:creationId xmlns:a16="http://schemas.microsoft.com/office/drawing/2014/main" id="{BE8576B9-EDB0-4E50-A575-97A36A303177}"/>
              </a:ext>
            </a:extLst>
          </p:cNvPr>
          <p:cNvSpPr>
            <a:spLocks noGrp="1"/>
          </p:cNvSpPr>
          <p:nvPr>
            <p:ph type="ftr" sz="quarter" idx="10"/>
          </p:nvPr>
        </p:nvSpPr>
        <p:spPr/>
        <p:txBody>
          <a:bodyPr/>
          <a:lstStyle/>
          <a:p>
            <a:r>
              <a:rPr lang="en-US">
                <a:solidFill>
                  <a:srgbClr val="415364">
                    <a:lumMod val="60000"/>
                    <a:lumOff val="40000"/>
                  </a:srgbClr>
                </a:solidFill>
              </a:rPr>
              <a:t>DOW RESTRICTED</a:t>
            </a:r>
            <a:endParaRPr lang="en-US" dirty="0">
              <a:solidFill>
                <a:srgbClr val="415364">
                  <a:lumMod val="60000"/>
                  <a:lumOff val="40000"/>
                </a:srgbClr>
              </a:solidFill>
            </a:endParaRPr>
          </a:p>
        </p:txBody>
      </p:sp>
      <p:sp>
        <p:nvSpPr>
          <p:cNvPr id="6" name="Rectangle 5">
            <a:extLst>
              <a:ext uri="{FF2B5EF4-FFF2-40B4-BE49-F238E27FC236}">
                <a16:creationId xmlns:a16="http://schemas.microsoft.com/office/drawing/2014/main" id="{48177CBB-BDB1-4D1D-A3BC-2C1BC11CF2C6}"/>
              </a:ext>
            </a:extLst>
          </p:cNvPr>
          <p:cNvSpPr/>
          <p:nvPr/>
        </p:nvSpPr>
        <p:spPr>
          <a:xfrm>
            <a:off x="810143" y="3120390"/>
            <a:ext cx="4572000" cy="523220"/>
          </a:xfrm>
          <a:prstGeom prst="rect">
            <a:avLst/>
          </a:prstGeom>
        </p:spPr>
        <p:txBody>
          <a:bodyPr>
            <a:spAutoFit/>
          </a:bodyPr>
          <a:lstStyle/>
          <a:p>
            <a:r>
              <a:rPr lang="en-US" sz="1400" dirty="0"/>
              <a:t>Sarah Alexander: </a:t>
            </a:r>
            <a:r>
              <a:rPr lang="pt-BR" sz="1400" dirty="0">
                <a:hlinkClick r:id="rId4"/>
              </a:rPr>
              <a:t>salexander@keystone.org</a:t>
            </a:r>
            <a:endParaRPr lang="pt-BR" sz="1400" dirty="0"/>
          </a:p>
          <a:p>
            <a:r>
              <a:rPr lang="en-US" sz="1400" dirty="0"/>
              <a:t>General: info@keystone.org</a:t>
            </a:r>
          </a:p>
        </p:txBody>
      </p:sp>
      <p:pic>
        <p:nvPicPr>
          <p:cNvPr id="7" name="Picture 6" descr="A close up of a logo&#10;&#10;Description automatically generated">
            <a:extLst>
              <a:ext uri="{FF2B5EF4-FFF2-40B4-BE49-F238E27FC236}">
                <a16:creationId xmlns:a16="http://schemas.microsoft.com/office/drawing/2014/main" id="{0AA0A72F-4856-4EE9-9E1F-0121AC4FE4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143" y="2571750"/>
            <a:ext cx="1967948" cy="548640"/>
          </a:xfrm>
          <a:prstGeom prst="rect">
            <a:avLst/>
          </a:prstGeom>
        </p:spPr>
      </p:pic>
    </p:spTree>
    <p:extLst>
      <p:ext uri="{BB962C8B-B14F-4D97-AF65-F5344CB8AC3E}">
        <p14:creationId xmlns:p14="http://schemas.microsoft.com/office/powerpoint/2010/main" val="718107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378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BA55B9-3ADB-4ECB-B247-4443E0FA33B6}"/>
              </a:ext>
            </a:extLst>
          </p:cNvPr>
          <p:cNvSpPr>
            <a:spLocks noGrp="1"/>
          </p:cNvSpPr>
          <p:nvPr>
            <p:ph idx="1"/>
          </p:nvPr>
        </p:nvSpPr>
        <p:spPr>
          <a:xfrm>
            <a:off x="406400" y="593180"/>
            <a:ext cx="8463280" cy="3962400"/>
          </a:xfrm>
        </p:spPr>
        <p:txBody>
          <a:bodyPr/>
          <a:lstStyle/>
          <a:p>
            <a:pPr marL="0" indent="0">
              <a:spcAft>
                <a:spcPts val="600"/>
              </a:spcAft>
              <a:buNone/>
            </a:pPr>
            <a:r>
              <a:rPr lang="en-US" b="1" dirty="0"/>
              <a:t>The </a:t>
            </a:r>
            <a:r>
              <a:rPr lang="en-US" b="1" dirty="0">
                <a:solidFill>
                  <a:srgbClr val="00B0F0"/>
                </a:solidFill>
                <a:latin typeface="Tahoma"/>
                <a:ea typeface="ＭＳ Ｐゴシック"/>
                <a:cs typeface="+mn-cs"/>
              </a:rPr>
              <a:t>Blueprint thinking toolkit </a:t>
            </a:r>
            <a:r>
              <a:rPr lang="en-US" b="1" dirty="0"/>
              <a:t>is designed to enable businesses or groups within Dow to confidently engage with external parties in ways that are mutually beneficial.  </a:t>
            </a:r>
          </a:p>
          <a:p>
            <a:pPr lvl="1"/>
            <a:r>
              <a:rPr lang="en-US" dirty="0"/>
              <a:t>The toolkit is an excel workbook with an accompanying how-to </a:t>
            </a:r>
            <a:r>
              <a:rPr lang="en-US" dirty="0" err="1"/>
              <a:t>powerpoint</a:t>
            </a:r>
            <a:r>
              <a:rPr lang="en-US" dirty="0"/>
              <a:t>.</a:t>
            </a:r>
          </a:p>
          <a:p>
            <a:pPr lvl="1"/>
            <a:r>
              <a:rPr lang="en-US" dirty="0"/>
              <a:t>The objective of this toolkit is to provide a framework to follow and thought-provoking questions to help you and your team think outside the box when it comes to external engagements. </a:t>
            </a:r>
          </a:p>
          <a:p>
            <a:pPr lvl="1"/>
            <a:r>
              <a:rPr lang="en-US" dirty="0"/>
              <a:t>You do not need to complete each of the toolkit sections in detail or adhere to its excel spreadsheet format. The recommended stages make sense for many projects, but EVERY project will be different. Pick and choose which tools work best for you as you navigate your project.</a:t>
            </a:r>
          </a:p>
          <a:p>
            <a:pPr marL="228600" lvl="1" indent="0">
              <a:buNone/>
            </a:pPr>
            <a:endParaRPr lang="en-US" b="1" i="1" dirty="0"/>
          </a:p>
          <a:p>
            <a:pPr marL="228600" lvl="1" indent="0">
              <a:buNone/>
            </a:pPr>
            <a:r>
              <a:rPr lang="en-US" b="1" i="1" dirty="0"/>
              <a:t>The path to effective external engagement and shared value is both winding and rewarding! </a:t>
            </a:r>
          </a:p>
        </p:txBody>
      </p:sp>
      <p:sp>
        <p:nvSpPr>
          <p:cNvPr id="3" name="Title 2">
            <a:extLst>
              <a:ext uri="{FF2B5EF4-FFF2-40B4-BE49-F238E27FC236}">
                <a16:creationId xmlns:a16="http://schemas.microsoft.com/office/drawing/2014/main" id="{527FD999-F581-4738-BC85-8293D348BE2D}"/>
              </a:ext>
            </a:extLst>
          </p:cNvPr>
          <p:cNvSpPr>
            <a:spLocks noGrp="1"/>
          </p:cNvSpPr>
          <p:nvPr>
            <p:ph type="title"/>
          </p:nvPr>
        </p:nvSpPr>
        <p:spPr/>
        <p:txBody>
          <a:bodyPr/>
          <a:lstStyle/>
          <a:p>
            <a:r>
              <a:rPr lang="en-US" dirty="0"/>
              <a:t>Introduction and Note on Usage of the Blueprint Thinking Toolkit</a:t>
            </a:r>
          </a:p>
        </p:txBody>
      </p:sp>
      <p:sp>
        <p:nvSpPr>
          <p:cNvPr id="4" name="Slide Number Placeholder 3">
            <a:extLst>
              <a:ext uri="{FF2B5EF4-FFF2-40B4-BE49-F238E27FC236}">
                <a16:creationId xmlns:a16="http://schemas.microsoft.com/office/drawing/2014/main" id="{61E940C9-7F38-4165-8DEB-37C962C0BC79}"/>
              </a:ext>
            </a:extLst>
          </p:cNvPr>
          <p:cNvSpPr>
            <a:spLocks noGrp="1"/>
          </p:cNvSpPr>
          <p:nvPr>
            <p:ph type="sldNum" sz="quarter" idx="11"/>
          </p:nvPr>
        </p:nvSpPr>
        <p:spPr/>
        <p:txBody>
          <a:bodyPr/>
          <a:lstStyle/>
          <a:p>
            <a:fld id="{B6D1532F-61F1-B941-ACDF-6BC65E0B4055}" type="slidenum">
              <a:rPr lang="en-US" smtClean="0">
                <a:solidFill>
                  <a:srgbClr val="415364">
                    <a:lumMod val="60000"/>
                    <a:lumOff val="40000"/>
                  </a:srgbClr>
                </a:solidFill>
              </a:rPr>
              <a:pPr/>
              <a:t>3</a:t>
            </a:fld>
            <a:endParaRPr lang="en-US" dirty="0">
              <a:solidFill>
                <a:srgbClr val="415364">
                  <a:lumMod val="60000"/>
                  <a:lumOff val="40000"/>
                </a:srgbClr>
              </a:solidFill>
            </a:endParaRPr>
          </a:p>
        </p:txBody>
      </p:sp>
      <p:sp>
        <p:nvSpPr>
          <p:cNvPr id="5" name="Footer Placeholder 4">
            <a:extLst>
              <a:ext uri="{FF2B5EF4-FFF2-40B4-BE49-F238E27FC236}">
                <a16:creationId xmlns:a16="http://schemas.microsoft.com/office/drawing/2014/main" id="{AA78D27E-8599-40D3-895A-E28A4E76152C}"/>
              </a:ext>
            </a:extLst>
          </p:cNvPr>
          <p:cNvSpPr>
            <a:spLocks noGrp="1"/>
          </p:cNvSpPr>
          <p:nvPr>
            <p:ph type="ftr" sz="quarter" idx="10"/>
          </p:nvPr>
        </p:nvSpPr>
        <p:spPr/>
        <p:txBody>
          <a:bodyPr/>
          <a:lstStyle/>
          <a:p>
            <a:r>
              <a:rPr lang="en-US">
                <a:solidFill>
                  <a:srgbClr val="415364">
                    <a:lumMod val="60000"/>
                    <a:lumOff val="40000"/>
                  </a:srgbClr>
                </a:solidFill>
              </a:rPr>
              <a:t>DOW RESTRICTED</a:t>
            </a:r>
            <a:endParaRPr lang="en-US" dirty="0">
              <a:solidFill>
                <a:srgbClr val="415364">
                  <a:lumMod val="60000"/>
                  <a:lumOff val="40000"/>
                </a:srgbClr>
              </a:solidFill>
            </a:endParaRPr>
          </a:p>
        </p:txBody>
      </p:sp>
      <p:sp>
        <p:nvSpPr>
          <p:cNvPr id="6" name="Content Placeholder 3">
            <a:extLst>
              <a:ext uri="{FF2B5EF4-FFF2-40B4-BE49-F238E27FC236}">
                <a16:creationId xmlns:a16="http://schemas.microsoft.com/office/drawing/2014/main" id="{A8D5669E-D585-4A78-8E81-6EE13ECB0AC9}"/>
              </a:ext>
            </a:extLst>
          </p:cNvPr>
          <p:cNvSpPr txBox="1">
            <a:spLocks/>
          </p:cNvSpPr>
          <p:nvPr/>
        </p:nvSpPr>
        <p:spPr>
          <a:xfrm>
            <a:off x="4736672" y="3431428"/>
            <a:ext cx="1494725" cy="1320475"/>
          </a:xfrm>
          <a:prstGeom prst="rect">
            <a:avLst/>
          </a:prstGeom>
          <a:noFill/>
          <a:ln>
            <a:solidFill>
              <a:schemeClr val="bg1">
                <a:lumMod val="75000"/>
              </a:schemeClr>
            </a:solidFill>
          </a:ln>
        </p:spPr>
        <p:txBody>
          <a:bodyPr lIns="45720" rIns="45720">
            <a:noAutofit/>
          </a:bodyPr>
          <a:lstStyle>
            <a:lvl1pPr marL="228600" indent="-228600" algn="l" defTabSz="914400" rtl="0" eaLnBrk="1" latinLnBrk="0" hangingPunct="1">
              <a:spcBef>
                <a:spcPct val="20000"/>
              </a:spcBef>
              <a:buClr>
                <a:srgbClr val="E80032"/>
              </a:buClr>
              <a:buFont typeface="Wingdings" panose="05000000000000000000" pitchFamily="2" charset="2"/>
              <a:buChar char="§"/>
              <a:defRPr lang="en-US" sz="2000" kern="1200">
                <a:solidFill>
                  <a:schemeClr val="tx1">
                    <a:lumMod val="75000"/>
                    <a:lumOff val="25000"/>
                  </a:schemeClr>
                </a:solidFill>
                <a:latin typeface="+mn-lt"/>
                <a:ea typeface="+mn-ea"/>
                <a:cs typeface="+mn-cs"/>
              </a:defRPr>
            </a:lvl1pPr>
            <a:lvl2pPr marL="457200" indent="-228600" algn="l" defTabSz="914400" rtl="0" eaLnBrk="1" latinLnBrk="0" hangingPunct="1">
              <a:spcBef>
                <a:spcPct val="20000"/>
              </a:spcBef>
              <a:buClr>
                <a:srgbClr val="E80032"/>
              </a:buClr>
              <a:buSzPct val="80000"/>
              <a:buFont typeface="Wingdings" panose="05000000000000000000" pitchFamily="2" charset="2"/>
              <a:buChar char="Ø"/>
              <a:defRPr lang="en-US"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ct val="20000"/>
              </a:spcBef>
              <a:buClr>
                <a:srgbClr val="E80032"/>
              </a:buClr>
              <a:buSzPct val="80000"/>
              <a:buFont typeface="Wingdings" panose="05000000000000000000" pitchFamily="2" charset="2"/>
              <a:buChar char="ü"/>
              <a:defRPr lang="en-US" sz="16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sz="1600" dirty="0"/>
              <a:t>Communicate</a:t>
            </a:r>
          </a:p>
        </p:txBody>
      </p:sp>
      <p:sp>
        <p:nvSpPr>
          <p:cNvPr id="7" name="Content Placeholder 7">
            <a:extLst>
              <a:ext uri="{FF2B5EF4-FFF2-40B4-BE49-F238E27FC236}">
                <a16:creationId xmlns:a16="http://schemas.microsoft.com/office/drawing/2014/main" id="{D14A4B39-AF29-4D49-AAEE-CE367A85932C}"/>
              </a:ext>
            </a:extLst>
          </p:cNvPr>
          <p:cNvSpPr txBox="1">
            <a:spLocks/>
          </p:cNvSpPr>
          <p:nvPr/>
        </p:nvSpPr>
        <p:spPr>
          <a:xfrm>
            <a:off x="2924652" y="3456786"/>
            <a:ext cx="1470895" cy="1260410"/>
          </a:xfrm>
          <a:prstGeom prst="rect">
            <a:avLst/>
          </a:prstGeom>
          <a:solidFill>
            <a:schemeClr val="bg1">
              <a:lumMod val="85000"/>
            </a:schemeClr>
          </a:solidFill>
          <a:ln>
            <a:solidFill>
              <a:schemeClr val="bg1">
                <a:lumMod val="75000"/>
              </a:schemeClr>
            </a:solidFill>
          </a:ln>
        </p:spPr>
        <p:txBody>
          <a:bodyPr lIns="45720" rIns="45720">
            <a:noAutofit/>
          </a:bodyPr>
          <a:lstStyle>
            <a:lvl1pPr marL="228600" indent="-228600" algn="l" defTabSz="914400" rtl="0" eaLnBrk="1" latinLnBrk="0" hangingPunct="1">
              <a:spcBef>
                <a:spcPct val="20000"/>
              </a:spcBef>
              <a:buClr>
                <a:srgbClr val="E80032"/>
              </a:buClr>
              <a:buFont typeface="Wingdings" panose="05000000000000000000" pitchFamily="2" charset="2"/>
              <a:buChar char="§"/>
              <a:defRPr lang="en-US" sz="2000" kern="1200">
                <a:solidFill>
                  <a:schemeClr val="tx1">
                    <a:lumMod val="75000"/>
                    <a:lumOff val="25000"/>
                  </a:schemeClr>
                </a:solidFill>
                <a:latin typeface="+mn-lt"/>
                <a:ea typeface="+mn-ea"/>
                <a:cs typeface="+mn-cs"/>
              </a:defRPr>
            </a:lvl1pPr>
            <a:lvl2pPr marL="457200" indent="-228600" algn="l" defTabSz="914400" rtl="0" eaLnBrk="1" latinLnBrk="0" hangingPunct="1">
              <a:spcBef>
                <a:spcPct val="20000"/>
              </a:spcBef>
              <a:buClr>
                <a:srgbClr val="E80032"/>
              </a:buClr>
              <a:buSzPct val="80000"/>
              <a:buFont typeface="Wingdings" panose="05000000000000000000" pitchFamily="2" charset="2"/>
              <a:buChar char="Ø"/>
              <a:defRPr lang="en-US"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ct val="20000"/>
              </a:spcBef>
              <a:buClr>
                <a:srgbClr val="E80032"/>
              </a:buClr>
              <a:buSzPct val="80000"/>
              <a:buFont typeface="Wingdings" panose="05000000000000000000" pitchFamily="2" charset="2"/>
              <a:buChar char="ü"/>
              <a:defRPr lang="en-US" sz="16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sz="1600" dirty="0"/>
              <a:t>Collaborate</a:t>
            </a:r>
          </a:p>
        </p:txBody>
      </p:sp>
      <p:pic>
        <p:nvPicPr>
          <p:cNvPr id="8" name="Picture 7" descr="A group of palm trees next to a body of water&#10;&#10;Description automatically generated">
            <a:extLst>
              <a:ext uri="{FF2B5EF4-FFF2-40B4-BE49-F238E27FC236}">
                <a16:creationId xmlns:a16="http://schemas.microsoft.com/office/drawing/2014/main" id="{53C9258E-8057-42A2-B547-6E43ABAFBE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4931" y="3719505"/>
            <a:ext cx="1375911" cy="944031"/>
          </a:xfrm>
          <a:prstGeom prst="rect">
            <a:avLst/>
          </a:prstGeom>
        </p:spPr>
      </p:pic>
      <p:grpSp>
        <p:nvGrpSpPr>
          <p:cNvPr id="9" name="Group 8">
            <a:extLst>
              <a:ext uri="{FF2B5EF4-FFF2-40B4-BE49-F238E27FC236}">
                <a16:creationId xmlns:a16="http://schemas.microsoft.com/office/drawing/2014/main" id="{AAC107D3-442B-4EED-A195-25457DACAE0D}"/>
              </a:ext>
            </a:extLst>
          </p:cNvPr>
          <p:cNvGrpSpPr/>
          <p:nvPr/>
        </p:nvGrpSpPr>
        <p:grpSpPr>
          <a:xfrm>
            <a:off x="4830910" y="3691951"/>
            <a:ext cx="1306248" cy="983650"/>
            <a:chOff x="484200" y="1219367"/>
            <a:chExt cx="3749077" cy="3160714"/>
          </a:xfrm>
        </p:grpSpPr>
        <p:pic>
          <p:nvPicPr>
            <p:cNvPr id="10" name="Picture 9">
              <a:extLst>
                <a:ext uri="{FF2B5EF4-FFF2-40B4-BE49-F238E27FC236}">
                  <a16:creationId xmlns:a16="http://schemas.microsoft.com/office/drawing/2014/main" id="{B73ACBC8-F951-4A7C-92AD-B8964D2FE45F}"/>
                </a:ext>
              </a:extLst>
            </p:cNvPr>
            <p:cNvPicPr>
              <a:picLocks noChangeAspect="1"/>
            </p:cNvPicPr>
            <p:nvPr/>
          </p:nvPicPr>
          <p:blipFill rotWithShape="1">
            <a:blip r:embed="rId3"/>
            <a:srcRect l="8168" t="4460"/>
            <a:stretch/>
          </p:blipFill>
          <p:spPr>
            <a:xfrm flipH="1">
              <a:off x="484200" y="1219367"/>
              <a:ext cx="2004677" cy="3159313"/>
            </a:xfrm>
            <a:prstGeom prst="rect">
              <a:avLst/>
            </a:prstGeom>
          </p:spPr>
        </p:pic>
        <p:sp>
          <p:nvSpPr>
            <p:cNvPr id="11" name="Thought Bubble: Cloud 10">
              <a:extLst>
                <a:ext uri="{FF2B5EF4-FFF2-40B4-BE49-F238E27FC236}">
                  <a16:creationId xmlns:a16="http://schemas.microsoft.com/office/drawing/2014/main" id="{C14E5BCF-E336-412E-A607-A9659C9C7F55}"/>
                </a:ext>
              </a:extLst>
            </p:cNvPr>
            <p:cNvSpPr/>
            <p:nvPr/>
          </p:nvSpPr>
          <p:spPr>
            <a:xfrm flipH="1">
              <a:off x="630252" y="1262870"/>
              <a:ext cx="392546" cy="300907"/>
            </a:xfrm>
            <a:prstGeom prst="cloudCallout">
              <a:avLst/>
            </a:prstGeom>
            <a:gradFill>
              <a:gsLst>
                <a:gs pos="0">
                  <a:srgbClr val="3674B7"/>
                </a:gs>
                <a:gs pos="74000">
                  <a:srgbClr val="387DC0"/>
                </a:gs>
                <a:gs pos="100000">
                  <a:srgbClr val="387DB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12" name="Thought Bubble: Cloud 11">
              <a:extLst>
                <a:ext uri="{FF2B5EF4-FFF2-40B4-BE49-F238E27FC236}">
                  <a16:creationId xmlns:a16="http://schemas.microsoft.com/office/drawing/2014/main" id="{7C6A4FCD-9A97-47B7-AAAD-36045BE1B636}"/>
                </a:ext>
              </a:extLst>
            </p:cNvPr>
            <p:cNvSpPr/>
            <p:nvPr/>
          </p:nvSpPr>
          <p:spPr>
            <a:xfrm flipH="1">
              <a:off x="929273" y="1219367"/>
              <a:ext cx="299813" cy="193956"/>
            </a:xfrm>
            <a:prstGeom prst="cloudCallout">
              <a:avLst>
                <a:gd name="adj1" fmla="val -20833"/>
                <a:gd name="adj2" fmla="val 40499"/>
              </a:avLst>
            </a:prstGeom>
            <a:gradFill>
              <a:gsLst>
                <a:gs pos="0">
                  <a:srgbClr val="3674B7"/>
                </a:gs>
                <a:gs pos="74000">
                  <a:srgbClr val="387DC0"/>
                </a:gs>
                <a:gs pos="100000">
                  <a:srgbClr val="387DB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13" name="Rectangle 12">
              <a:extLst>
                <a:ext uri="{FF2B5EF4-FFF2-40B4-BE49-F238E27FC236}">
                  <a16:creationId xmlns:a16="http://schemas.microsoft.com/office/drawing/2014/main" id="{F4F8F3BB-1836-4630-9E12-9C0383E7D40D}"/>
                </a:ext>
              </a:extLst>
            </p:cNvPr>
            <p:cNvSpPr/>
            <p:nvPr/>
          </p:nvSpPr>
          <p:spPr>
            <a:xfrm flipH="1">
              <a:off x="711976" y="1563777"/>
              <a:ext cx="205607" cy="150453"/>
            </a:xfrm>
            <a:prstGeom prst="rect">
              <a:avLst/>
            </a:prstGeom>
            <a:solidFill>
              <a:srgbClr val="387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pic>
          <p:nvPicPr>
            <p:cNvPr id="14" name="Picture 13">
              <a:extLst>
                <a:ext uri="{FF2B5EF4-FFF2-40B4-BE49-F238E27FC236}">
                  <a16:creationId xmlns:a16="http://schemas.microsoft.com/office/drawing/2014/main" id="{9863D6D3-1713-4010-9C56-C68A7C27D390}"/>
                </a:ext>
              </a:extLst>
            </p:cNvPr>
            <p:cNvPicPr>
              <a:picLocks noChangeAspect="1"/>
            </p:cNvPicPr>
            <p:nvPr/>
          </p:nvPicPr>
          <p:blipFill>
            <a:blip r:embed="rId4"/>
            <a:stretch>
              <a:fillRect/>
            </a:stretch>
          </p:blipFill>
          <p:spPr>
            <a:xfrm flipH="1">
              <a:off x="721310" y="1678695"/>
              <a:ext cx="392546" cy="150453"/>
            </a:xfrm>
            <a:prstGeom prst="rect">
              <a:avLst/>
            </a:prstGeom>
          </p:spPr>
        </p:pic>
        <p:grpSp>
          <p:nvGrpSpPr>
            <p:cNvPr id="15" name="Group 14">
              <a:extLst>
                <a:ext uri="{FF2B5EF4-FFF2-40B4-BE49-F238E27FC236}">
                  <a16:creationId xmlns:a16="http://schemas.microsoft.com/office/drawing/2014/main" id="{0BCF909B-BFA1-4C8C-8B51-3A1FA09A4CF4}"/>
                </a:ext>
              </a:extLst>
            </p:cNvPr>
            <p:cNvGrpSpPr/>
            <p:nvPr/>
          </p:nvGrpSpPr>
          <p:grpSpPr>
            <a:xfrm>
              <a:off x="2306217" y="1220768"/>
              <a:ext cx="1927060" cy="3159313"/>
              <a:chOff x="3657600" y="1368172"/>
              <a:chExt cx="1873186" cy="3115972"/>
            </a:xfrm>
          </p:grpSpPr>
          <p:pic>
            <p:nvPicPr>
              <p:cNvPr id="45" name="Picture 44">
                <a:extLst>
                  <a:ext uri="{FF2B5EF4-FFF2-40B4-BE49-F238E27FC236}">
                    <a16:creationId xmlns:a16="http://schemas.microsoft.com/office/drawing/2014/main" id="{BDE9DDF3-C558-4ACF-B02E-EA4EB9D333DF}"/>
                  </a:ext>
                </a:extLst>
              </p:cNvPr>
              <p:cNvPicPr>
                <a:picLocks noChangeAspect="1"/>
              </p:cNvPicPr>
              <p:nvPr/>
            </p:nvPicPr>
            <p:blipFill rotWithShape="1">
              <a:blip r:embed="rId3"/>
              <a:srcRect l="11724" t="4460"/>
              <a:stretch/>
            </p:blipFill>
            <p:spPr>
              <a:xfrm>
                <a:off x="3657600" y="1368172"/>
                <a:ext cx="1873186" cy="3115972"/>
              </a:xfrm>
              <a:prstGeom prst="rect">
                <a:avLst/>
              </a:prstGeom>
            </p:spPr>
          </p:pic>
          <p:sp>
            <p:nvSpPr>
              <p:cNvPr id="46" name="Thought Bubble: Cloud 45">
                <a:extLst>
                  <a:ext uri="{FF2B5EF4-FFF2-40B4-BE49-F238E27FC236}">
                    <a16:creationId xmlns:a16="http://schemas.microsoft.com/office/drawing/2014/main" id="{BB8D13F9-9B22-4B3E-9F7D-780466CEC924}"/>
                  </a:ext>
                </a:extLst>
              </p:cNvPr>
              <p:cNvSpPr/>
              <p:nvPr/>
            </p:nvSpPr>
            <p:spPr>
              <a:xfrm>
                <a:off x="5052704" y="1411078"/>
                <a:ext cx="336114" cy="296779"/>
              </a:xfrm>
              <a:prstGeom prst="cloudCallout">
                <a:avLst/>
              </a:prstGeom>
              <a:solidFill>
                <a:srgbClr val="377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47" name="Thought Bubble: Cloud 46">
                <a:extLst>
                  <a:ext uri="{FF2B5EF4-FFF2-40B4-BE49-F238E27FC236}">
                    <a16:creationId xmlns:a16="http://schemas.microsoft.com/office/drawing/2014/main" id="{7F50EB67-D557-486E-B4DE-B4374C255A61}"/>
                  </a:ext>
                </a:extLst>
              </p:cNvPr>
              <p:cNvSpPr/>
              <p:nvPr/>
            </p:nvSpPr>
            <p:spPr>
              <a:xfrm>
                <a:off x="4806725" y="1368172"/>
                <a:ext cx="291431" cy="191295"/>
              </a:xfrm>
              <a:prstGeom prst="cloudCallout">
                <a:avLst/>
              </a:prstGeom>
              <a:solidFill>
                <a:srgbClr val="367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48" name="Rectangle 47">
                <a:extLst>
                  <a:ext uri="{FF2B5EF4-FFF2-40B4-BE49-F238E27FC236}">
                    <a16:creationId xmlns:a16="http://schemas.microsoft.com/office/drawing/2014/main" id="{5AF484FE-9898-4335-816F-9C33A60981BE}"/>
                  </a:ext>
                </a:extLst>
              </p:cNvPr>
              <p:cNvSpPr/>
              <p:nvPr/>
            </p:nvSpPr>
            <p:spPr>
              <a:xfrm>
                <a:off x="5109519" y="1707857"/>
                <a:ext cx="199859" cy="148389"/>
              </a:xfrm>
              <a:prstGeom prst="rect">
                <a:avLst/>
              </a:prstGeom>
              <a:solidFill>
                <a:srgbClr val="387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pic>
            <p:nvPicPr>
              <p:cNvPr id="49" name="Picture 48">
                <a:extLst>
                  <a:ext uri="{FF2B5EF4-FFF2-40B4-BE49-F238E27FC236}">
                    <a16:creationId xmlns:a16="http://schemas.microsoft.com/office/drawing/2014/main" id="{09444160-0DFF-4C3A-B613-E337EF99B5D5}"/>
                  </a:ext>
                </a:extLst>
              </p:cNvPr>
              <p:cNvPicPr>
                <a:picLocks noChangeAspect="1"/>
              </p:cNvPicPr>
              <p:nvPr/>
            </p:nvPicPr>
            <p:blipFill>
              <a:blip r:embed="rId4"/>
              <a:stretch>
                <a:fillRect/>
              </a:stretch>
            </p:blipFill>
            <p:spPr>
              <a:xfrm>
                <a:off x="4918733" y="1821199"/>
                <a:ext cx="381572" cy="148389"/>
              </a:xfrm>
              <a:prstGeom prst="rect">
                <a:avLst/>
              </a:prstGeom>
            </p:spPr>
          </p:pic>
        </p:grpSp>
        <p:sp>
          <p:nvSpPr>
            <p:cNvPr id="16" name="Thought Bubble: Cloud 15">
              <a:extLst>
                <a:ext uri="{FF2B5EF4-FFF2-40B4-BE49-F238E27FC236}">
                  <a16:creationId xmlns:a16="http://schemas.microsoft.com/office/drawing/2014/main" id="{CE4BC4AD-6B6E-409C-AF9F-947EE38418BF}"/>
                </a:ext>
              </a:extLst>
            </p:cNvPr>
            <p:cNvSpPr/>
            <p:nvPr/>
          </p:nvSpPr>
          <p:spPr>
            <a:xfrm flipH="1">
              <a:off x="2053163" y="1226828"/>
              <a:ext cx="564556" cy="376420"/>
            </a:xfrm>
            <a:prstGeom prst="cloudCallout">
              <a:avLst>
                <a:gd name="adj1" fmla="val -39189"/>
                <a:gd name="adj2" fmla="val 30111"/>
              </a:avLst>
            </a:prstGeom>
            <a:solidFill>
              <a:srgbClr val="4394CC">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17" name="Oval 16">
              <a:extLst>
                <a:ext uri="{FF2B5EF4-FFF2-40B4-BE49-F238E27FC236}">
                  <a16:creationId xmlns:a16="http://schemas.microsoft.com/office/drawing/2014/main" id="{466E9904-E423-434D-942C-691748AE7F36}"/>
                </a:ext>
              </a:extLst>
            </p:cNvPr>
            <p:cNvSpPr/>
            <p:nvPr/>
          </p:nvSpPr>
          <p:spPr>
            <a:xfrm>
              <a:off x="1238429" y="3281030"/>
              <a:ext cx="78936" cy="7531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18" name="Oval 17">
              <a:extLst>
                <a:ext uri="{FF2B5EF4-FFF2-40B4-BE49-F238E27FC236}">
                  <a16:creationId xmlns:a16="http://schemas.microsoft.com/office/drawing/2014/main" id="{EA618884-8F04-4742-96A7-AD7E44FB2D27}"/>
                </a:ext>
              </a:extLst>
            </p:cNvPr>
            <p:cNvSpPr/>
            <p:nvPr/>
          </p:nvSpPr>
          <p:spPr>
            <a:xfrm>
              <a:off x="1470112" y="3144719"/>
              <a:ext cx="78936" cy="7531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19" name="Oval 18">
              <a:extLst>
                <a:ext uri="{FF2B5EF4-FFF2-40B4-BE49-F238E27FC236}">
                  <a16:creationId xmlns:a16="http://schemas.microsoft.com/office/drawing/2014/main" id="{0FE83239-D368-429F-BCCC-CAA84D88AF3E}"/>
                </a:ext>
              </a:extLst>
            </p:cNvPr>
            <p:cNvSpPr/>
            <p:nvPr/>
          </p:nvSpPr>
          <p:spPr>
            <a:xfrm>
              <a:off x="1414249" y="3464198"/>
              <a:ext cx="78936" cy="7531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20" name="Oval 19">
              <a:extLst>
                <a:ext uri="{FF2B5EF4-FFF2-40B4-BE49-F238E27FC236}">
                  <a16:creationId xmlns:a16="http://schemas.microsoft.com/office/drawing/2014/main" id="{DECA07FD-139B-462D-B55B-16F5A1CE70A2}"/>
                </a:ext>
              </a:extLst>
            </p:cNvPr>
            <p:cNvSpPr/>
            <p:nvPr/>
          </p:nvSpPr>
          <p:spPr>
            <a:xfrm>
              <a:off x="3040234" y="3334415"/>
              <a:ext cx="78936" cy="7531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21" name="Oval 20">
              <a:extLst>
                <a:ext uri="{FF2B5EF4-FFF2-40B4-BE49-F238E27FC236}">
                  <a16:creationId xmlns:a16="http://schemas.microsoft.com/office/drawing/2014/main" id="{101BA7D2-079A-4FB1-82EB-9C038122D88C}"/>
                </a:ext>
              </a:extLst>
            </p:cNvPr>
            <p:cNvSpPr/>
            <p:nvPr/>
          </p:nvSpPr>
          <p:spPr>
            <a:xfrm>
              <a:off x="2607503" y="3336899"/>
              <a:ext cx="78936" cy="7531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22" name="Oval 21">
              <a:extLst>
                <a:ext uri="{FF2B5EF4-FFF2-40B4-BE49-F238E27FC236}">
                  <a16:creationId xmlns:a16="http://schemas.microsoft.com/office/drawing/2014/main" id="{8B118775-5A42-401F-8BA3-C7853430AD7C}"/>
                </a:ext>
              </a:extLst>
            </p:cNvPr>
            <p:cNvSpPr/>
            <p:nvPr/>
          </p:nvSpPr>
          <p:spPr>
            <a:xfrm>
              <a:off x="2691341" y="3144720"/>
              <a:ext cx="78936" cy="7531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23" name="Oval 22">
              <a:extLst>
                <a:ext uri="{FF2B5EF4-FFF2-40B4-BE49-F238E27FC236}">
                  <a16:creationId xmlns:a16="http://schemas.microsoft.com/office/drawing/2014/main" id="{A62BB609-4D9B-4CF3-A26E-266CC591D4FB}"/>
                </a:ext>
              </a:extLst>
            </p:cNvPr>
            <p:cNvSpPr/>
            <p:nvPr/>
          </p:nvSpPr>
          <p:spPr>
            <a:xfrm>
              <a:off x="2887614" y="3069402"/>
              <a:ext cx="78936" cy="7531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24" name="Oval 23">
              <a:extLst>
                <a:ext uri="{FF2B5EF4-FFF2-40B4-BE49-F238E27FC236}">
                  <a16:creationId xmlns:a16="http://schemas.microsoft.com/office/drawing/2014/main" id="{4F1B8D7C-7053-408C-97A0-E32B454B31E5}"/>
                </a:ext>
              </a:extLst>
            </p:cNvPr>
            <p:cNvSpPr/>
            <p:nvPr/>
          </p:nvSpPr>
          <p:spPr>
            <a:xfrm>
              <a:off x="3104917" y="2994084"/>
              <a:ext cx="78936" cy="7531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25" name="Oval 24">
              <a:extLst>
                <a:ext uri="{FF2B5EF4-FFF2-40B4-BE49-F238E27FC236}">
                  <a16:creationId xmlns:a16="http://schemas.microsoft.com/office/drawing/2014/main" id="{CB78AC94-6BEB-43C2-B157-710AE1C1CBA5}"/>
                </a:ext>
              </a:extLst>
            </p:cNvPr>
            <p:cNvSpPr/>
            <p:nvPr/>
          </p:nvSpPr>
          <p:spPr>
            <a:xfrm>
              <a:off x="3006780" y="2447183"/>
              <a:ext cx="78936" cy="7531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26" name="Oval 25">
              <a:extLst>
                <a:ext uri="{FF2B5EF4-FFF2-40B4-BE49-F238E27FC236}">
                  <a16:creationId xmlns:a16="http://schemas.microsoft.com/office/drawing/2014/main" id="{060A98F6-97CE-4801-A119-43E7CAC28E47}"/>
                </a:ext>
              </a:extLst>
            </p:cNvPr>
            <p:cNvSpPr/>
            <p:nvPr/>
          </p:nvSpPr>
          <p:spPr>
            <a:xfrm>
              <a:off x="3079702" y="2133001"/>
              <a:ext cx="78936" cy="7531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27" name="Oval 26">
              <a:extLst>
                <a:ext uri="{FF2B5EF4-FFF2-40B4-BE49-F238E27FC236}">
                  <a16:creationId xmlns:a16="http://schemas.microsoft.com/office/drawing/2014/main" id="{45CE01B0-F7DA-4788-B60C-4438D43C8F92}"/>
                </a:ext>
              </a:extLst>
            </p:cNvPr>
            <p:cNvSpPr/>
            <p:nvPr/>
          </p:nvSpPr>
          <p:spPr>
            <a:xfrm>
              <a:off x="3104917" y="2723705"/>
              <a:ext cx="78936" cy="7531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28" name="Oval 27">
              <a:extLst>
                <a:ext uri="{FF2B5EF4-FFF2-40B4-BE49-F238E27FC236}">
                  <a16:creationId xmlns:a16="http://schemas.microsoft.com/office/drawing/2014/main" id="{E66EDE75-BAAE-4677-BAF2-CDAFFDA82329}"/>
                </a:ext>
              </a:extLst>
            </p:cNvPr>
            <p:cNvSpPr/>
            <p:nvPr/>
          </p:nvSpPr>
          <p:spPr>
            <a:xfrm>
              <a:off x="1532964" y="2956424"/>
              <a:ext cx="78936" cy="7531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29" name="Oval 28">
              <a:extLst>
                <a:ext uri="{FF2B5EF4-FFF2-40B4-BE49-F238E27FC236}">
                  <a16:creationId xmlns:a16="http://schemas.microsoft.com/office/drawing/2014/main" id="{CE1D9F0C-B24E-4C9D-8243-60E665BE5F14}"/>
                </a:ext>
              </a:extLst>
            </p:cNvPr>
            <p:cNvSpPr/>
            <p:nvPr/>
          </p:nvSpPr>
          <p:spPr>
            <a:xfrm>
              <a:off x="1681923" y="2398819"/>
              <a:ext cx="78936" cy="7531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30" name="Oval 29">
              <a:extLst>
                <a:ext uri="{FF2B5EF4-FFF2-40B4-BE49-F238E27FC236}">
                  <a16:creationId xmlns:a16="http://schemas.microsoft.com/office/drawing/2014/main" id="{3F246229-04C1-49A6-A8FA-0BCCBF484FD5}"/>
                </a:ext>
              </a:extLst>
            </p:cNvPr>
            <p:cNvSpPr/>
            <p:nvPr/>
          </p:nvSpPr>
          <p:spPr>
            <a:xfrm>
              <a:off x="1486538" y="2553925"/>
              <a:ext cx="78936" cy="7531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31" name="Oval 30">
              <a:extLst>
                <a:ext uri="{FF2B5EF4-FFF2-40B4-BE49-F238E27FC236}">
                  <a16:creationId xmlns:a16="http://schemas.microsoft.com/office/drawing/2014/main" id="{C7D12205-3485-4CE7-8E08-29C448216715}"/>
                </a:ext>
              </a:extLst>
            </p:cNvPr>
            <p:cNvSpPr/>
            <p:nvPr/>
          </p:nvSpPr>
          <p:spPr>
            <a:xfrm>
              <a:off x="1532963" y="2717515"/>
              <a:ext cx="78936" cy="7531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32" name="Oval 31">
              <a:extLst>
                <a:ext uri="{FF2B5EF4-FFF2-40B4-BE49-F238E27FC236}">
                  <a16:creationId xmlns:a16="http://schemas.microsoft.com/office/drawing/2014/main" id="{68383339-ED58-42DD-B309-7DF57586D7E5}"/>
                </a:ext>
              </a:extLst>
            </p:cNvPr>
            <p:cNvSpPr/>
            <p:nvPr/>
          </p:nvSpPr>
          <p:spPr>
            <a:xfrm>
              <a:off x="2280362" y="3384292"/>
              <a:ext cx="78936" cy="7531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33" name="Oval 32">
              <a:extLst>
                <a:ext uri="{FF2B5EF4-FFF2-40B4-BE49-F238E27FC236}">
                  <a16:creationId xmlns:a16="http://schemas.microsoft.com/office/drawing/2014/main" id="{5F5F569D-2F4A-4ABE-98C2-C40F645DE1AE}"/>
                </a:ext>
              </a:extLst>
            </p:cNvPr>
            <p:cNvSpPr/>
            <p:nvPr/>
          </p:nvSpPr>
          <p:spPr>
            <a:xfrm>
              <a:off x="1823407" y="3689862"/>
              <a:ext cx="78936" cy="7531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34" name="Oval 33">
              <a:extLst>
                <a:ext uri="{FF2B5EF4-FFF2-40B4-BE49-F238E27FC236}">
                  <a16:creationId xmlns:a16="http://schemas.microsoft.com/office/drawing/2014/main" id="{1C3C7605-5511-4085-AC4F-CF2A4FA98CDA}"/>
                </a:ext>
              </a:extLst>
            </p:cNvPr>
            <p:cNvSpPr/>
            <p:nvPr/>
          </p:nvSpPr>
          <p:spPr>
            <a:xfrm>
              <a:off x="1913545" y="3233655"/>
              <a:ext cx="78936" cy="7531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35" name="Oval 34">
              <a:extLst>
                <a:ext uri="{FF2B5EF4-FFF2-40B4-BE49-F238E27FC236}">
                  <a16:creationId xmlns:a16="http://schemas.microsoft.com/office/drawing/2014/main" id="{518A72C0-FEC8-49B1-873E-5FA6F594B7CF}"/>
                </a:ext>
              </a:extLst>
            </p:cNvPr>
            <p:cNvSpPr/>
            <p:nvPr/>
          </p:nvSpPr>
          <p:spPr>
            <a:xfrm>
              <a:off x="3520977" y="3124847"/>
              <a:ext cx="78936" cy="7531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36" name="Oval 35">
              <a:extLst>
                <a:ext uri="{FF2B5EF4-FFF2-40B4-BE49-F238E27FC236}">
                  <a16:creationId xmlns:a16="http://schemas.microsoft.com/office/drawing/2014/main" id="{A0EF1250-AB58-4F67-9333-6FF18F3BD07D}"/>
                </a:ext>
              </a:extLst>
            </p:cNvPr>
            <p:cNvSpPr/>
            <p:nvPr/>
          </p:nvSpPr>
          <p:spPr>
            <a:xfrm>
              <a:off x="3393437" y="3296756"/>
              <a:ext cx="78936" cy="7531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37" name="Oval 36">
              <a:extLst>
                <a:ext uri="{FF2B5EF4-FFF2-40B4-BE49-F238E27FC236}">
                  <a16:creationId xmlns:a16="http://schemas.microsoft.com/office/drawing/2014/main" id="{DCADF49A-5117-421A-9E06-C87D4C17CECF}"/>
                </a:ext>
              </a:extLst>
            </p:cNvPr>
            <p:cNvSpPr/>
            <p:nvPr/>
          </p:nvSpPr>
          <p:spPr>
            <a:xfrm>
              <a:off x="2848124" y="3299240"/>
              <a:ext cx="78936" cy="7531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38" name="Oval 37">
              <a:extLst>
                <a:ext uri="{FF2B5EF4-FFF2-40B4-BE49-F238E27FC236}">
                  <a16:creationId xmlns:a16="http://schemas.microsoft.com/office/drawing/2014/main" id="{8DEE6A9B-358D-4931-98EC-EE0037CF569E}"/>
                </a:ext>
              </a:extLst>
            </p:cNvPr>
            <p:cNvSpPr/>
            <p:nvPr/>
          </p:nvSpPr>
          <p:spPr>
            <a:xfrm>
              <a:off x="1689747" y="3110944"/>
              <a:ext cx="78936" cy="7531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39" name="Oval 38">
              <a:extLst>
                <a:ext uri="{FF2B5EF4-FFF2-40B4-BE49-F238E27FC236}">
                  <a16:creationId xmlns:a16="http://schemas.microsoft.com/office/drawing/2014/main" id="{EEABE86A-AAC5-447E-8616-3BFEECC82AC4}"/>
                </a:ext>
              </a:extLst>
            </p:cNvPr>
            <p:cNvSpPr/>
            <p:nvPr/>
          </p:nvSpPr>
          <p:spPr>
            <a:xfrm>
              <a:off x="1689746" y="3459610"/>
              <a:ext cx="78936" cy="7531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40" name="Oval 39">
              <a:extLst>
                <a:ext uri="{FF2B5EF4-FFF2-40B4-BE49-F238E27FC236}">
                  <a16:creationId xmlns:a16="http://schemas.microsoft.com/office/drawing/2014/main" id="{51072610-9548-41EF-B964-317F1CF6C38B}"/>
                </a:ext>
              </a:extLst>
            </p:cNvPr>
            <p:cNvSpPr/>
            <p:nvPr/>
          </p:nvSpPr>
          <p:spPr>
            <a:xfrm>
              <a:off x="3328885" y="2456621"/>
              <a:ext cx="78936" cy="7531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41" name="Oval 40">
              <a:extLst>
                <a:ext uri="{FF2B5EF4-FFF2-40B4-BE49-F238E27FC236}">
                  <a16:creationId xmlns:a16="http://schemas.microsoft.com/office/drawing/2014/main" id="{0EF7D9DE-4F78-473C-AB8A-3BD8E306BC8A}"/>
                </a:ext>
              </a:extLst>
            </p:cNvPr>
            <p:cNvSpPr/>
            <p:nvPr/>
          </p:nvSpPr>
          <p:spPr>
            <a:xfrm>
              <a:off x="2209079" y="3319560"/>
              <a:ext cx="225557" cy="204867"/>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42" name="Oval 41">
              <a:extLst>
                <a:ext uri="{FF2B5EF4-FFF2-40B4-BE49-F238E27FC236}">
                  <a16:creationId xmlns:a16="http://schemas.microsoft.com/office/drawing/2014/main" id="{8ABA5721-111B-4EF5-B04F-C7A32631B64A}"/>
                </a:ext>
              </a:extLst>
            </p:cNvPr>
            <p:cNvSpPr/>
            <p:nvPr/>
          </p:nvSpPr>
          <p:spPr>
            <a:xfrm>
              <a:off x="2157881" y="3268298"/>
              <a:ext cx="327952" cy="307391"/>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43" name="Oval 42">
              <a:extLst>
                <a:ext uri="{FF2B5EF4-FFF2-40B4-BE49-F238E27FC236}">
                  <a16:creationId xmlns:a16="http://schemas.microsoft.com/office/drawing/2014/main" id="{BF4CCA81-75A0-432E-A394-645D1C93E7C4}"/>
                </a:ext>
              </a:extLst>
            </p:cNvPr>
            <p:cNvSpPr/>
            <p:nvPr/>
          </p:nvSpPr>
          <p:spPr>
            <a:xfrm>
              <a:off x="2107496" y="3214957"/>
              <a:ext cx="428722" cy="414072"/>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sp>
          <p:nvSpPr>
            <p:cNvPr id="44" name="Oval 43">
              <a:extLst>
                <a:ext uri="{FF2B5EF4-FFF2-40B4-BE49-F238E27FC236}">
                  <a16:creationId xmlns:a16="http://schemas.microsoft.com/office/drawing/2014/main" id="{89D4265A-0941-4349-92DE-6C66E3B723A6}"/>
                </a:ext>
              </a:extLst>
            </p:cNvPr>
            <p:cNvSpPr/>
            <p:nvPr/>
          </p:nvSpPr>
          <p:spPr>
            <a:xfrm>
              <a:off x="2055185" y="3172217"/>
              <a:ext cx="530830" cy="502532"/>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a:p>
          </p:txBody>
        </p:sp>
      </p:grpSp>
      <p:sp>
        <p:nvSpPr>
          <p:cNvPr id="50" name="Rectangle 49">
            <a:extLst>
              <a:ext uri="{FF2B5EF4-FFF2-40B4-BE49-F238E27FC236}">
                <a16:creationId xmlns:a16="http://schemas.microsoft.com/office/drawing/2014/main" id="{800275D0-9E41-4D41-A19C-0B7BA580E4E8}"/>
              </a:ext>
            </a:extLst>
          </p:cNvPr>
          <p:cNvSpPr/>
          <p:nvPr/>
        </p:nvSpPr>
        <p:spPr>
          <a:xfrm>
            <a:off x="1845864" y="3720782"/>
            <a:ext cx="993082" cy="461665"/>
          </a:xfrm>
          <a:prstGeom prst="rect">
            <a:avLst/>
          </a:prstGeom>
        </p:spPr>
        <p:txBody>
          <a:bodyPr wrap="square">
            <a:spAutoFit/>
          </a:bodyPr>
          <a:lstStyle/>
          <a:p>
            <a:r>
              <a:rPr lang="en-US" sz="1200" b="1" dirty="0">
                <a:solidFill>
                  <a:srgbClr val="00B0F0"/>
                </a:solidFill>
                <a:latin typeface="Tahoma"/>
                <a:ea typeface="ＭＳ Ｐゴシック"/>
              </a:rPr>
              <a:t>Blueprint Thinking</a:t>
            </a:r>
            <a:endParaRPr lang="en-US" sz="1200" dirty="0"/>
          </a:p>
        </p:txBody>
      </p:sp>
      <p:sp>
        <p:nvSpPr>
          <p:cNvPr id="51" name="Rectangle 50">
            <a:extLst>
              <a:ext uri="{FF2B5EF4-FFF2-40B4-BE49-F238E27FC236}">
                <a16:creationId xmlns:a16="http://schemas.microsoft.com/office/drawing/2014/main" id="{EFB7782D-1EA1-4F2D-A096-0E3D82231562}"/>
              </a:ext>
            </a:extLst>
          </p:cNvPr>
          <p:cNvSpPr/>
          <p:nvPr/>
        </p:nvSpPr>
        <p:spPr>
          <a:xfrm>
            <a:off x="2574206" y="3813867"/>
            <a:ext cx="308680" cy="338554"/>
          </a:xfrm>
          <a:prstGeom prst="rect">
            <a:avLst/>
          </a:prstGeom>
        </p:spPr>
        <p:txBody>
          <a:bodyPr wrap="square">
            <a:spAutoFit/>
          </a:bodyPr>
          <a:lstStyle/>
          <a:p>
            <a:r>
              <a:rPr lang="en-US" sz="1600" b="1" dirty="0">
                <a:solidFill>
                  <a:srgbClr val="00B0F0"/>
                </a:solidFill>
                <a:latin typeface="Tahoma"/>
                <a:ea typeface="ＭＳ Ｐゴシック"/>
              </a:rPr>
              <a:t>=</a:t>
            </a:r>
            <a:endParaRPr lang="en-US" sz="1600" b="1" dirty="0"/>
          </a:p>
        </p:txBody>
      </p:sp>
      <p:sp>
        <p:nvSpPr>
          <p:cNvPr id="52" name="Rectangle 51">
            <a:extLst>
              <a:ext uri="{FF2B5EF4-FFF2-40B4-BE49-F238E27FC236}">
                <a16:creationId xmlns:a16="http://schemas.microsoft.com/office/drawing/2014/main" id="{E28BC20F-5066-464A-A351-CFED9538C6CA}"/>
              </a:ext>
            </a:extLst>
          </p:cNvPr>
          <p:cNvSpPr/>
          <p:nvPr/>
        </p:nvSpPr>
        <p:spPr>
          <a:xfrm>
            <a:off x="4376387" y="3682625"/>
            <a:ext cx="308680" cy="584775"/>
          </a:xfrm>
          <a:prstGeom prst="rect">
            <a:avLst/>
          </a:prstGeom>
        </p:spPr>
        <p:txBody>
          <a:bodyPr wrap="square">
            <a:spAutoFit/>
          </a:bodyPr>
          <a:lstStyle/>
          <a:p>
            <a:r>
              <a:rPr lang="en-US" sz="1600" b="1" dirty="0">
                <a:solidFill>
                  <a:srgbClr val="00B0F0"/>
                </a:solidFill>
                <a:latin typeface="Tahoma"/>
                <a:ea typeface="ＭＳ Ｐゴシック"/>
                <a:sym typeface="Wingdings" panose="05000000000000000000" pitchFamily="2" charset="2"/>
              </a:rPr>
              <a:t></a:t>
            </a:r>
          </a:p>
          <a:p>
            <a:r>
              <a:rPr lang="en-US" sz="1600" b="1" dirty="0">
                <a:solidFill>
                  <a:srgbClr val="00B0F0"/>
                </a:solidFill>
                <a:latin typeface="Tahoma"/>
                <a:ea typeface="ＭＳ Ｐゴシック"/>
                <a:sym typeface="Wingdings" panose="05000000000000000000" pitchFamily="2" charset="2"/>
              </a:rPr>
              <a:t></a:t>
            </a:r>
            <a:endParaRPr lang="en-US" sz="1600" b="1" dirty="0"/>
          </a:p>
        </p:txBody>
      </p:sp>
    </p:spTree>
    <p:extLst>
      <p:ext uri="{BB962C8B-B14F-4D97-AF65-F5344CB8AC3E}">
        <p14:creationId xmlns:p14="http://schemas.microsoft.com/office/powerpoint/2010/main" val="2346384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112009-F968-4D79-8FC0-8C2565E44484}"/>
              </a:ext>
            </a:extLst>
          </p:cNvPr>
          <p:cNvSpPr>
            <a:spLocks noGrp="1"/>
          </p:cNvSpPr>
          <p:nvPr>
            <p:ph type="title"/>
          </p:nvPr>
        </p:nvSpPr>
        <p:spPr>
          <a:xfrm>
            <a:off x="405972" y="92801"/>
            <a:ext cx="8738027" cy="420624"/>
          </a:xfrm>
        </p:spPr>
        <p:txBody>
          <a:bodyPr/>
          <a:lstStyle/>
          <a:p>
            <a:r>
              <a:rPr lang="en-US" dirty="0"/>
              <a:t>Blueprint stages in the Blueprint Thinking Toolkit</a:t>
            </a:r>
          </a:p>
        </p:txBody>
      </p:sp>
      <p:sp>
        <p:nvSpPr>
          <p:cNvPr id="4" name="Slide Number Placeholder 3">
            <a:extLst>
              <a:ext uri="{FF2B5EF4-FFF2-40B4-BE49-F238E27FC236}">
                <a16:creationId xmlns:a16="http://schemas.microsoft.com/office/drawing/2014/main" id="{A9C607E8-28F4-4706-B340-485E2A84ABF1}"/>
              </a:ext>
            </a:extLst>
          </p:cNvPr>
          <p:cNvSpPr>
            <a:spLocks noGrp="1"/>
          </p:cNvSpPr>
          <p:nvPr>
            <p:ph type="sldNum" sz="quarter" idx="11"/>
          </p:nvPr>
        </p:nvSpPr>
        <p:spPr/>
        <p:txBody>
          <a:bodyPr/>
          <a:lstStyle/>
          <a:p>
            <a:fld id="{B6D1532F-61F1-B941-ACDF-6BC65E0B4055}" type="slidenum">
              <a:rPr lang="en-US" smtClean="0">
                <a:solidFill>
                  <a:srgbClr val="415364">
                    <a:lumMod val="60000"/>
                    <a:lumOff val="40000"/>
                  </a:srgbClr>
                </a:solidFill>
              </a:rPr>
              <a:pPr/>
              <a:t>4</a:t>
            </a:fld>
            <a:endParaRPr lang="en-US" dirty="0">
              <a:solidFill>
                <a:srgbClr val="415364">
                  <a:lumMod val="60000"/>
                  <a:lumOff val="40000"/>
                </a:srgbClr>
              </a:solidFill>
            </a:endParaRPr>
          </a:p>
        </p:txBody>
      </p:sp>
      <p:sp>
        <p:nvSpPr>
          <p:cNvPr id="5" name="Footer Placeholder 4">
            <a:extLst>
              <a:ext uri="{FF2B5EF4-FFF2-40B4-BE49-F238E27FC236}">
                <a16:creationId xmlns:a16="http://schemas.microsoft.com/office/drawing/2014/main" id="{22A69FDF-94E2-4853-A492-D924D31B9515}"/>
              </a:ext>
            </a:extLst>
          </p:cNvPr>
          <p:cNvSpPr>
            <a:spLocks noGrp="1"/>
          </p:cNvSpPr>
          <p:nvPr>
            <p:ph type="ftr" sz="quarter" idx="10"/>
          </p:nvPr>
        </p:nvSpPr>
        <p:spPr/>
        <p:txBody>
          <a:bodyPr/>
          <a:lstStyle/>
          <a:p>
            <a:r>
              <a:rPr lang="en-US">
                <a:solidFill>
                  <a:srgbClr val="415364">
                    <a:lumMod val="60000"/>
                    <a:lumOff val="40000"/>
                  </a:srgbClr>
                </a:solidFill>
              </a:rPr>
              <a:t>DOW RESTRICTED</a:t>
            </a:r>
            <a:endParaRPr lang="en-US" dirty="0">
              <a:solidFill>
                <a:srgbClr val="415364">
                  <a:lumMod val="60000"/>
                  <a:lumOff val="40000"/>
                </a:srgbClr>
              </a:solidFill>
            </a:endParaRPr>
          </a:p>
        </p:txBody>
      </p:sp>
      <p:sp>
        <p:nvSpPr>
          <p:cNvPr id="13" name="TextBox 12">
            <a:extLst>
              <a:ext uri="{FF2B5EF4-FFF2-40B4-BE49-F238E27FC236}">
                <a16:creationId xmlns:a16="http://schemas.microsoft.com/office/drawing/2014/main" id="{F65071E0-51D2-4C2B-A440-791663704C70}"/>
              </a:ext>
            </a:extLst>
          </p:cNvPr>
          <p:cNvSpPr txBox="1"/>
          <p:nvPr/>
        </p:nvSpPr>
        <p:spPr>
          <a:xfrm>
            <a:off x="919595" y="1602290"/>
            <a:ext cx="914400" cy="914400"/>
          </a:xfrm>
          <a:prstGeom prst="rect">
            <a:avLst/>
          </a:prstGeom>
          <a:noFill/>
        </p:spPr>
        <p:txBody>
          <a:bodyPr wrap="none" lIns="45720" rIns="45720" rtlCol="0">
            <a:noAutofit/>
          </a:bodyPr>
          <a:lstStyle/>
          <a:p>
            <a:endParaRPr lang="en-US" sz="1400" dirty="0"/>
          </a:p>
        </p:txBody>
      </p:sp>
      <p:sp>
        <p:nvSpPr>
          <p:cNvPr id="16" name="Rectangle: Rounded Corners 15">
            <a:extLst>
              <a:ext uri="{FF2B5EF4-FFF2-40B4-BE49-F238E27FC236}">
                <a16:creationId xmlns:a16="http://schemas.microsoft.com/office/drawing/2014/main" id="{2E3861B1-5A1D-4B18-9317-A8ADC5A1ED8F}"/>
              </a:ext>
            </a:extLst>
          </p:cNvPr>
          <p:cNvSpPr/>
          <p:nvPr/>
        </p:nvSpPr>
        <p:spPr>
          <a:xfrm>
            <a:off x="417930" y="1276770"/>
            <a:ext cx="2317174" cy="165931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PROJECT </a:t>
            </a:r>
          </a:p>
          <a:p>
            <a:pPr algn="ctr"/>
            <a:r>
              <a:rPr lang="en-US" dirty="0"/>
              <a:t>ALIGNMENT</a:t>
            </a:r>
          </a:p>
          <a:p>
            <a:pPr algn="ctr"/>
            <a:endParaRPr lang="en-US" sz="1400" dirty="0"/>
          </a:p>
          <a:p>
            <a:pPr algn="ctr"/>
            <a:r>
              <a:rPr lang="en-US" sz="1100" dirty="0"/>
              <a:t>Design and solidify a project strategy and assemble internal resources (people and existing materials)</a:t>
            </a:r>
          </a:p>
        </p:txBody>
      </p:sp>
      <p:sp>
        <p:nvSpPr>
          <p:cNvPr id="17" name="Rectangle: Rounded Corners 16">
            <a:extLst>
              <a:ext uri="{FF2B5EF4-FFF2-40B4-BE49-F238E27FC236}">
                <a16:creationId xmlns:a16="http://schemas.microsoft.com/office/drawing/2014/main" id="{1915E56C-C7D0-4836-91F9-E4CFD8680B00}"/>
              </a:ext>
            </a:extLst>
          </p:cNvPr>
          <p:cNvSpPr/>
          <p:nvPr/>
        </p:nvSpPr>
        <p:spPr>
          <a:xfrm>
            <a:off x="3343783" y="1287178"/>
            <a:ext cx="2317174" cy="165931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STAKEHOLDER MAPPING</a:t>
            </a:r>
          </a:p>
          <a:p>
            <a:pPr algn="ctr"/>
            <a:endParaRPr lang="en-US" sz="1400" dirty="0"/>
          </a:p>
          <a:p>
            <a:pPr algn="ctr"/>
            <a:r>
              <a:rPr lang="en-US" sz="1100" dirty="0"/>
              <a:t>Identify and prioritize external stakeholders for mutually beneficial engagement</a:t>
            </a:r>
          </a:p>
          <a:p>
            <a:pPr algn="ctr"/>
            <a:endParaRPr lang="en-US" sz="1100" dirty="0"/>
          </a:p>
        </p:txBody>
      </p:sp>
      <p:sp>
        <p:nvSpPr>
          <p:cNvPr id="18" name="Rectangle: Rounded Corners 17">
            <a:extLst>
              <a:ext uri="{FF2B5EF4-FFF2-40B4-BE49-F238E27FC236}">
                <a16:creationId xmlns:a16="http://schemas.microsoft.com/office/drawing/2014/main" id="{224220B9-88CD-45D1-9A6E-057441A58A7E}"/>
              </a:ext>
            </a:extLst>
          </p:cNvPr>
          <p:cNvSpPr/>
          <p:nvPr/>
        </p:nvSpPr>
        <p:spPr>
          <a:xfrm>
            <a:off x="6337546" y="1272092"/>
            <a:ext cx="2317174" cy="16593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EXTERNAL ENGAGEMENT</a:t>
            </a:r>
          </a:p>
          <a:p>
            <a:pPr algn="ctr"/>
            <a:endParaRPr lang="en-US" sz="1400" dirty="0"/>
          </a:p>
          <a:p>
            <a:pPr algn="ctr"/>
            <a:r>
              <a:rPr lang="en-US" sz="1100" dirty="0"/>
              <a:t>Plan for working relationships and external communications with select organizations and audiences</a:t>
            </a:r>
          </a:p>
        </p:txBody>
      </p:sp>
      <p:sp>
        <p:nvSpPr>
          <p:cNvPr id="19" name="Flowchart: Extract 18">
            <a:extLst>
              <a:ext uri="{FF2B5EF4-FFF2-40B4-BE49-F238E27FC236}">
                <a16:creationId xmlns:a16="http://schemas.microsoft.com/office/drawing/2014/main" id="{9FD99C4D-2425-4886-B771-00904885997E}"/>
              </a:ext>
            </a:extLst>
          </p:cNvPr>
          <p:cNvSpPr/>
          <p:nvPr/>
        </p:nvSpPr>
        <p:spPr>
          <a:xfrm rot="5400000">
            <a:off x="2831374" y="2279175"/>
            <a:ext cx="431224" cy="563359"/>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Flowchart: Extract 19">
            <a:extLst>
              <a:ext uri="{FF2B5EF4-FFF2-40B4-BE49-F238E27FC236}">
                <a16:creationId xmlns:a16="http://schemas.microsoft.com/office/drawing/2014/main" id="{9C0C2141-96FC-458B-97B0-9EE696222DA6}"/>
              </a:ext>
            </a:extLst>
          </p:cNvPr>
          <p:cNvSpPr/>
          <p:nvPr/>
        </p:nvSpPr>
        <p:spPr>
          <a:xfrm rot="5400000">
            <a:off x="5795764" y="2235011"/>
            <a:ext cx="431224" cy="563359"/>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Rectangle: Rounded Corners 20">
            <a:extLst>
              <a:ext uri="{FF2B5EF4-FFF2-40B4-BE49-F238E27FC236}">
                <a16:creationId xmlns:a16="http://schemas.microsoft.com/office/drawing/2014/main" id="{95D29AEB-F91A-4A8E-9EF1-931B168A54A1}"/>
              </a:ext>
            </a:extLst>
          </p:cNvPr>
          <p:cNvSpPr/>
          <p:nvPr/>
        </p:nvSpPr>
        <p:spPr>
          <a:xfrm>
            <a:off x="405972" y="3018677"/>
            <a:ext cx="2317174" cy="1676526"/>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buFontTx/>
              <a:buChar char="-"/>
            </a:pPr>
            <a:r>
              <a:rPr lang="en-US" sz="800" dirty="0">
                <a:solidFill>
                  <a:schemeClr val="tx2"/>
                </a:solidFill>
              </a:rPr>
              <a:t>What is the value to Dow in doing this work?</a:t>
            </a:r>
          </a:p>
          <a:p>
            <a:pPr marL="171450" indent="-171450">
              <a:buFontTx/>
              <a:buChar char="-"/>
            </a:pPr>
            <a:r>
              <a:rPr lang="en-US" sz="800" dirty="0">
                <a:solidFill>
                  <a:schemeClr val="tx2"/>
                </a:solidFill>
              </a:rPr>
              <a:t>Who is your internal team? Are you missing anyone?</a:t>
            </a:r>
          </a:p>
          <a:p>
            <a:pPr marL="171450" indent="-171450">
              <a:buFontTx/>
              <a:buChar char="-"/>
            </a:pPr>
            <a:r>
              <a:rPr lang="en-US" sz="800" dirty="0">
                <a:solidFill>
                  <a:schemeClr val="tx2"/>
                </a:solidFill>
              </a:rPr>
              <a:t>What existing materials or </a:t>
            </a:r>
            <a:r>
              <a:rPr lang="en-US" sz="800" dirty="0" err="1">
                <a:solidFill>
                  <a:schemeClr val="tx2"/>
                </a:solidFill>
              </a:rPr>
              <a:t>proofpoints</a:t>
            </a:r>
            <a:r>
              <a:rPr lang="en-US" sz="800" dirty="0">
                <a:solidFill>
                  <a:schemeClr val="tx2"/>
                </a:solidFill>
              </a:rPr>
              <a:t> do you have that highlight Dow as a credible, collaborative partner?</a:t>
            </a:r>
          </a:p>
          <a:p>
            <a:pPr marL="171450" indent="-171450">
              <a:buFontTx/>
              <a:buChar char="-"/>
            </a:pPr>
            <a:endParaRPr lang="en-US" sz="400" dirty="0">
              <a:solidFill>
                <a:schemeClr val="tx2"/>
              </a:solidFill>
            </a:endParaRPr>
          </a:p>
        </p:txBody>
      </p:sp>
      <p:sp>
        <p:nvSpPr>
          <p:cNvPr id="22" name="Rectangle: Rounded Corners 21">
            <a:extLst>
              <a:ext uri="{FF2B5EF4-FFF2-40B4-BE49-F238E27FC236}">
                <a16:creationId xmlns:a16="http://schemas.microsoft.com/office/drawing/2014/main" id="{953022A9-92F7-4E84-8B8E-B3C4682A94AA}"/>
              </a:ext>
            </a:extLst>
          </p:cNvPr>
          <p:cNvSpPr/>
          <p:nvPr/>
        </p:nvSpPr>
        <p:spPr>
          <a:xfrm>
            <a:off x="3342612" y="3018677"/>
            <a:ext cx="2317174" cy="167652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buFontTx/>
              <a:buChar char="-"/>
            </a:pPr>
            <a:r>
              <a:rPr lang="en-US" sz="800" dirty="0">
                <a:solidFill>
                  <a:schemeClr val="tx2"/>
                </a:solidFill>
              </a:rPr>
              <a:t>What is the value in engaging externally?</a:t>
            </a:r>
          </a:p>
          <a:p>
            <a:pPr marL="171450" indent="-171450">
              <a:buFontTx/>
              <a:buChar char="-"/>
            </a:pPr>
            <a:r>
              <a:rPr lang="en-US" sz="800" dirty="0">
                <a:solidFill>
                  <a:schemeClr val="tx2"/>
                </a:solidFill>
              </a:rPr>
              <a:t>Who are your current external partners/collaborators? Are you missing any perspectives or key sectors?</a:t>
            </a:r>
          </a:p>
          <a:p>
            <a:pPr marL="171450" indent="-171450">
              <a:buFontTx/>
              <a:buChar char="-"/>
            </a:pPr>
            <a:r>
              <a:rPr lang="en-US" sz="800" dirty="0">
                <a:solidFill>
                  <a:schemeClr val="tx2"/>
                </a:solidFill>
              </a:rPr>
              <a:t>What criteria in external collaborators is most important to you to achieve your goals with this project and which stakeholders fit that criteria?</a:t>
            </a:r>
          </a:p>
          <a:p>
            <a:pPr marL="171450" indent="-171450">
              <a:buFontTx/>
              <a:buChar char="-"/>
            </a:pPr>
            <a:r>
              <a:rPr lang="en-US" sz="800" dirty="0">
                <a:solidFill>
                  <a:schemeClr val="tx2"/>
                </a:solidFill>
              </a:rPr>
              <a:t>What is the best mode of engagement with your preferred stakeholders? </a:t>
            </a:r>
          </a:p>
        </p:txBody>
      </p:sp>
      <p:sp>
        <p:nvSpPr>
          <p:cNvPr id="23" name="Rectangle: Rounded Corners 22">
            <a:extLst>
              <a:ext uri="{FF2B5EF4-FFF2-40B4-BE49-F238E27FC236}">
                <a16:creationId xmlns:a16="http://schemas.microsoft.com/office/drawing/2014/main" id="{9544A8E6-AA8B-4CE2-9A99-280E0C7E8542}"/>
              </a:ext>
            </a:extLst>
          </p:cNvPr>
          <p:cNvSpPr/>
          <p:nvPr/>
        </p:nvSpPr>
        <p:spPr>
          <a:xfrm>
            <a:off x="6337546" y="3028142"/>
            <a:ext cx="2407351" cy="1659312"/>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buFontTx/>
              <a:buChar char="-"/>
            </a:pPr>
            <a:r>
              <a:rPr lang="en-US" sz="800" dirty="0">
                <a:solidFill>
                  <a:schemeClr val="tx2"/>
                </a:solidFill>
              </a:rPr>
              <a:t>What do you and your stakeholders value or need from the collaboration? </a:t>
            </a:r>
          </a:p>
          <a:p>
            <a:pPr marL="171450" indent="-171450">
              <a:buFontTx/>
              <a:buChar char="-"/>
            </a:pPr>
            <a:r>
              <a:rPr lang="en-US" sz="800" dirty="0">
                <a:solidFill>
                  <a:schemeClr val="tx2"/>
                </a:solidFill>
              </a:rPr>
              <a:t>Have you considered official MOUs or trigger points to exit the engagement?</a:t>
            </a:r>
          </a:p>
          <a:p>
            <a:pPr marL="171450" indent="-171450">
              <a:buFontTx/>
              <a:buChar char="-"/>
            </a:pPr>
            <a:r>
              <a:rPr lang="en-US" sz="800" dirty="0">
                <a:solidFill>
                  <a:schemeClr val="tx2"/>
                </a:solidFill>
              </a:rPr>
              <a:t>How do you most effectively communicate with your target stakeholders? </a:t>
            </a:r>
          </a:p>
          <a:p>
            <a:pPr marL="171450" indent="-171450">
              <a:buFontTx/>
              <a:buChar char="-"/>
            </a:pPr>
            <a:r>
              <a:rPr lang="en-US" sz="800" dirty="0">
                <a:solidFill>
                  <a:schemeClr val="tx2"/>
                </a:solidFill>
              </a:rPr>
              <a:t>How do you create and leverage materials to communicate and drive action more broadly, like the creation of “blueprints”? </a:t>
            </a:r>
          </a:p>
          <a:p>
            <a:pPr marL="171450" indent="-171450">
              <a:buFontTx/>
              <a:buChar char="-"/>
            </a:pPr>
            <a:r>
              <a:rPr lang="en-US" sz="800" dirty="0">
                <a:solidFill>
                  <a:schemeClr val="tx2"/>
                </a:solidFill>
              </a:rPr>
              <a:t>Do you have specific calls for action? </a:t>
            </a:r>
          </a:p>
          <a:p>
            <a:pPr marL="171450" indent="-171450">
              <a:buFontTx/>
              <a:buChar char="-"/>
            </a:pPr>
            <a:r>
              <a:rPr lang="en-US" sz="800" dirty="0">
                <a:solidFill>
                  <a:schemeClr val="tx2"/>
                </a:solidFill>
              </a:rPr>
              <a:t>Have you considered venues or effective spokespeople to launch materials?</a:t>
            </a:r>
          </a:p>
        </p:txBody>
      </p:sp>
      <p:sp>
        <p:nvSpPr>
          <p:cNvPr id="24" name="TextBox 23">
            <a:extLst>
              <a:ext uri="{FF2B5EF4-FFF2-40B4-BE49-F238E27FC236}">
                <a16:creationId xmlns:a16="http://schemas.microsoft.com/office/drawing/2014/main" id="{EF0AB112-D33F-45C9-B2C0-498A32CBD0FE}"/>
              </a:ext>
            </a:extLst>
          </p:cNvPr>
          <p:cNvSpPr txBox="1"/>
          <p:nvPr/>
        </p:nvSpPr>
        <p:spPr>
          <a:xfrm>
            <a:off x="334156" y="540051"/>
            <a:ext cx="8475687" cy="559810"/>
          </a:xfrm>
          <a:prstGeom prst="rect">
            <a:avLst/>
          </a:prstGeom>
          <a:noFill/>
        </p:spPr>
        <p:txBody>
          <a:bodyPr wrap="square" lIns="45720" rIns="45720" rtlCol="0">
            <a:noAutofit/>
          </a:bodyPr>
          <a:lstStyle/>
          <a:p>
            <a:pPr marL="285750" indent="-285750">
              <a:buFont typeface="Arial" panose="020B0604020202020204" pitchFamily="34" charset="0"/>
              <a:buChar char="•"/>
            </a:pPr>
            <a:r>
              <a:rPr lang="en-US" sz="1400" dirty="0"/>
              <a:t>There are three stages in the blueprint thinking process. </a:t>
            </a:r>
          </a:p>
          <a:p>
            <a:pPr marL="285750" indent="-285750">
              <a:buFont typeface="Arial" panose="020B0604020202020204" pitchFamily="34" charset="0"/>
              <a:buChar char="•"/>
            </a:pPr>
            <a:r>
              <a:rPr lang="en-US" sz="1400" dirty="0"/>
              <a:t>The Blueprint Thinking Toolkit provides tools (in an excel workbook) for each stage.</a:t>
            </a:r>
          </a:p>
          <a:p>
            <a:endParaRPr lang="en-US" sz="1400" dirty="0"/>
          </a:p>
        </p:txBody>
      </p:sp>
    </p:spTree>
    <p:extLst>
      <p:ext uri="{BB962C8B-B14F-4D97-AF65-F5344CB8AC3E}">
        <p14:creationId xmlns:p14="http://schemas.microsoft.com/office/powerpoint/2010/main" val="2933350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112009-F968-4D79-8FC0-8C2565E44484}"/>
              </a:ext>
            </a:extLst>
          </p:cNvPr>
          <p:cNvSpPr>
            <a:spLocks noGrp="1"/>
          </p:cNvSpPr>
          <p:nvPr>
            <p:ph type="title"/>
          </p:nvPr>
        </p:nvSpPr>
        <p:spPr>
          <a:xfrm>
            <a:off x="405972" y="92801"/>
            <a:ext cx="8738027" cy="420624"/>
          </a:xfrm>
        </p:spPr>
        <p:txBody>
          <a:bodyPr/>
          <a:lstStyle/>
          <a:p>
            <a:r>
              <a:rPr lang="en-US" dirty="0"/>
              <a:t>Blueprint stages and toolkit spreadsheet sections</a:t>
            </a:r>
          </a:p>
        </p:txBody>
      </p:sp>
      <p:sp>
        <p:nvSpPr>
          <p:cNvPr id="4" name="Slide Number Placeholder 3">
            <a:extLst>
              <a:ext uri="{FF2B5EF4-FFF2-40B4-BE49-F238E27FC236}">
                <a16:creationId xmlns:a16="http://schemas.microsoft.com/office/drawing/2014/main" id="{A9C607E8-28F4-4706-B340-485E2A84ABF1}"/>
              </a:ext>
            </a:extLst>
          </p:cNvPr>
          <p:cNvSpPr>
            <a:spLocks noGrp="1"/>
          </p:cNvSpPr>
          <p:nvPr>
            <p:ph type="sldNum" sz="quarter" idx="11"/>
          </p:nvPr>
        </p:nvSpPr>
        <p:spPr/>
        <p:txBody>
          <a:bodyPr/>
          <a:lstStyle/>
          <a:p>
            <a:fld id="{B6D1532F-61F1-B941-ACDF-6BC65E0B4055}" type="slidenum">
              <a:rPr lang="en-US" smtClean="0">
                <a:solidFill>
                  <a:srgbClr val="415364">
                    <a:lumMod val="60000"/>
                    <a:lumOff val="40000"/>
                  </a:srgbClr>
                </a:solidFill>
              </a:rPr>
              <a:pPr/>
              <a:t>5</a:t>
            </a:fld>
            <a:endParaRPr lang="en-US" dirty="0">
              <a:solidFill>
                <a:srgbClr val="415364">
                  <a:lumMod val="60000"/>
                  <a:lumOff val="40000"/>
                </a:srgbClr>
              </a:solidFill>
            </a:endParaRPr>
          </a:p>
        </p:txBody>
      </p:sp>
      <p:sp>
        <p:nvSpPr>
          <p:cNvPr id="5" name="Footer Placeholder 4">
            <a:extLst>
              <a:ext uri="{FF2B5EF4-FFF2-40B4-BE49-F238E27FC236}">
                <a16:creationId xmlns:a16="http://schemas.microsoft.com/office/drawing/2014/main" id="{22A69FDF-94E2-4853-A492-D924D31B9515}"/>
              </a:ext>
            </a:extLst>
          </p:cNvPr>
          <p:cNvSpPr>
            <a:spLocks noGrp="1"/>
          </p:cNvSpPr>
          <p:nvPr>
            <p:ph type="ftr" sz="quarter" idx="10"/>
          </p:nvPr>
        </p:nvSpPr>
        <p:spPr/>
        <p:txBody>
          <a:bodyPr/>
          <a:lstStyle/>
          <a:p>
            <a:r>
              <a:rPr lang="en-US">
                <a:solidFill>
                  <a:srgbClr val="415364">
                    <a:lumMod val="60000"/>
                    <a:lumOff val="40000"/>
                  </a:srgbClr>
                </a:solidFill>
              </a:rPr>
              <a:t>DOW RESTRICTED</a:t>
            </a:r>
            <a:endParaRPr lang="en-US" dirty="0">
              <a:solidFill>
                <a:srgbClr val="415364">
                  <a:lumMod val="60000"/>
                  <a:lumOff val="40000"/>
                </a:srgbClr>
              </a:solidFill>
            </a:endParaRPr>
          </a:p>
        </p:txBody>
      </p:sp>
      <p:graphicFrame>
        <p:nvGraphicFramePr>
          <p:cNvPr id="8" name="Table 4">
            <a:extLst>
              <a:ext uri="{FF2B5EF4-FFF2-40B4-BE49-F238E27FC236}">
                <a16:creationId xmlns:a16="http://schemas.microsoft.com/office/drawing/2014/main" id="{576706ED-6BC5-4E3C-9F51-96B74B8E5120}"/>
              </a:ext>
            </a:extLst>
          </p:cNvPr>
          <p:cNvGraphicFramePr>
            <a:graphicFrameLocks noGrp="1"/>
          </p:cNvGraphicFramePr>
          <p:nvPr>
            <p:ph idx="1"/>
            <p:extLst>
              <p:ext uri="{D42A27DB-BD31-4B8C-83A1-F6EECF244321}">
                <p14:modId xmlns:p14="http://schemas.microsoft.com/office/powerpoint/2010/main" val="2595404683"/>
              </p:ext>
            </p:extLst>
          </p:nvPr>
        </p:nvGraphicFramePr>
        <p:xfrm>
          <a:off x="392040" y="1725670"/>
          <a:ext cx="8536566" cy="2993200"/>
        </p:xfrm>
        <a:graphic>
          <a:graphicData uri="http://schemas.openxmlformats.org/drawingml/2006/table">
            <a:tbl>
              <a:tblPr firstRow="1" bandRow="1">
                <a:tableStyleId>{5C22544A-7EE6-4342-B048-85BDC9FD1C3A}</a:tableStyleId>
              </a:tblPr>
              <a:tblGrid>
                <a:gridCol w="1488044">
                  <a:extLst>
                    <a:ext uri="{9D8B030D-6E8A-4147-A177-3AD203B41FA5}">
                      <a16:colId xmlns:a16="http://schemas.microsoft.com/office/drawing/2014/main" val="867927974"/>
                    </a:ext>
                  </a:extLst>
                </a:gridCol>
                <a:gridCol w="2320062">
                  <a:extLst>
                    <a:ext uri="{9D8B030D-6E8A-4147-A177-3AD203B41FA5}">
                      <a16:colId xmlns:a16="http://schemas.microsoft.com/office/drawing/2014/main" val="2421566741"/>
                    </a:ext>
                  </a:extLst>
                </a:gridCol>
                <a:gridCol w="4728460">
                  <a:extLst>
                    <a:ext uri="{9D8B030D-6E8A-4147-A177-3AD203B41FA5}">
                      <a16:colId xmlns:a16="http://schemas.microsoft.com/office/drawing/2014/main" val="3154765622"/>
                    </a:ext>
                  </a:extLst>
                </a:gridCol>
              </a:tblGrid>
              <a:tr h="299320">
                <a:tc>
                  <a:txBody>
                    <a:bodyPr/>
                    <a:lstStyle/>
                    <a:p>
                      <a:r>
                        <a:rPr lang="en-US" sz="1200" baseline="0" dirty="0"/>
                        <a:t>Blueprint Stage</a:t>
                      </a:r>
                    </a:p>
                  </a:txBody>
                  <a:tcPr anchor="ctr">
                    <a:solidFill>
                      <a:schemeClr val="tx1"/>
                    </a:solidFill>
                  </a:tcPr>
                </a:tc>
                <a:tc>
                  <a:txBody>
                    <a:bodyPr/>
                    <a:lstStyle/>
                    <a:p>
                      <a:r>
                        <a:rPr lang="en-US" sz="1200" baseline="0" dirty="0"/>
                        <a:t>Toolkit Spreadsheet Section</a:t>
                      </a:r>
                    </a:p>
                  </a:txBody>
                  <a:tcPr anchor="ctr">
                    <a:solidFill>
                      <a:schemeClr val="tx1"/>
                    </a:solidFill>
                  </a:tcPr>
                </a:tc>
                <a:tc>
                  <a:txBody>
                    <a:bodyPr/>
                    <a:lstStyle/>
                    <a:p>
                      <a:r>
                        <a:rPr lang="en-US" sz="1200" baseline="0" dirty="0"/>
                        <a:t>Purpose</a:t>
                      </a:r>
                    </a:p>
                  </a:txBody>
                  <a:tcPr anchor="ctr">
                    <a:solidFill>
                      <a:schemeClr val="tx1"/>
                    </a:solidFill>
                  </a:tcPr>
                </a:tc>
                <a:extLst>
                  <a:ext uri="{0D108BD9-81ED-4DB2-BD59-A6C34878D82A}">
                    <a16:rowId xmlns:a16="http://schemas.microsoft.com/office/drawing/2014/main" val="1184356042"/>
                  </a:ext>
                </a:extLst>
              </a:tr>
              <a:tr h="299320">
                <a:tc rowSpan="2">
                  <a:txBody>
                    <a:bodyPr/>
                    <a:lstStyle/>
                    <a:p>
                      <a:r>
                        <a:rPr lang="en-US" sz="1200" baseline="0" dirty="0">
                          <a:solidFill>
                            <a:srgbClr val="FFFFFF"/>
                          </a:solidFill>
                          <a:effectLst>
                            <a:glow rad="63500">
                              <a:schemeClr val="accent1">
                                <a:satMod val="175000"/>
                                <a:alpha val="40000"/>
                              </a:schemeClr>
                            </a:glow>
                          </a:effectLst>
                        </a:rPr>
                        <a:t>PROJECT ALIGNMENT</a:t>
                      </a:r>
                    </a:p>
                  </a:txBody>
                  <a:tcPr anchor="ctr">
                    <a:solidFill>
                      <a:srgbClr val="0070C0"/>
                    </a:solidFill>
                  </a:tcPr>
                </a:tc>
                <a:tc>
                  <a:txBody>
                    <a:bodyPr/>
                    <a:lstStyle/>
                    <a:p>
                      <a:r>
                        <a:rPr lang="en-US" sz="1200" baseline="0" dirty="0">
                          <a:solidFill>
                            <a:srgbClr val="FFFFFF"/>
                          </a:solidFill>
                          <a:effectLst>
                            <a:glow rad="63500">
                              <a:schemeClr val="accent1">
                                <a:satMod val="175000"/>
                                <a:alpha val="40000"/>
                              </a:schemeClr>
                            </a:glow>
                          </a:effectLst>
                        </a:rPr>
                        <a:t>Internal alignment</a:t>
                      </a:r>
                    </a:p>
                  </a:txBody>
                  <a:tcPr anchor="ctr">
                    <a:solidFill>
                      <a:srgbClr val="0070C0"/>
                    </a:solidFill>
                  </a:tcPr>
                </a:tc>
                <a:tc>
                  <a:txBody>
                    <a:bodyPr/>
                    <a:lstStyle/>
                    <a:p>
                      <a:r>
                        <a:rPr lang="en-US" sz="1200" baseline="0" dirty="0">
                          <a:solidFill>
                            <a:srgbClr val="FFFFFF"/>
                          </a:solidFill>
                          <a:effectLst>
                            <a:glow rad="63500">
                              <a:schemeClr val="accent1">
                                <a:satMod val="175000"/>
                                <a:alpha val="40000"/>
                              </a:schemeClr>
                            </a:glow>
                          </a:effectLst>
                        </a:rPr>
                        <a:t>Clarify a project strategy, need for engagement. Build your team.</a:t>
                      </a:r>
                    </a:p>
                  </a:txBody>
                  <a:tcPr anchor="ctr">
                    <a:solidFill>
                      <a:srgbClr val="0070C0"/>
                    </a:solidFill>
                  </a:tcPr>
                </a:tc>
                <a:extLst>
                  <a:ext uri="{0D108BD9-81ED-4DB2-BD59-A6C34878D82A}">
                    <a16:rowId xmlns:a16="http://schemas.microsoft.com/office/drawing/2014/main" val="2450784680"/>
                  </a:ext>
                </a:extLst>
              </a:tr>
              <a:tr h="299320">
                <a:tc vMerge="1">
                  <a:txBody>
                    <a:bodyPr/>
                    <a:lstStyle/>
                    <a:p>
                      <a:endParaRPr lang="en-US" sz="1400" baseline="0" dirty="0">
                        <a:solidFill>
                          <a:srgbClr val="FFFFFF"/>
                        </a:solidFill>
                        <a:effectLst>
                          <a:glow rad="63500">
                            <a:schemeClr val="accent1">
                              <a:satMod val="175000"/>
                              <a:alpha val="40000"/>
                            </a:schemeClr>
                          </a:glow>
                        </a:effectLst>
                      </a:endParaRPr>
                    </a:p>
                  </a:txBody>
                  <a:tcPr>
                    <a:solidFill>
                      <a:srgbClr val="0070C0"/>
                    </a:solidFill>
                  </a:tcPr>
                </a:tc>
                <a:tc>
                  <a:txBody>
                    <a:bodyPr/>
                    <a:lstStyle/>
                    <a:p>
                      <a:r>
                        <a:rPr lang="en-US" sz="1200" baseline="0" dirty="0">
                          <a:solidFill>
                            <a:srgbClr val="FFFFFF"/>
                          </a:solidFill>
                          <a:effectLst>
                            <a:glow rad="63500">
                              <a:schemeClr val="accent1">
                                <a:satMod val="175000"/>
                                <a:alpha val="40000"/>
                              </a:schemeClr>
                            </a:glow>
                          </a:effectLst>
                        </a:rPr>
                        <a:t>Materials and case studies</a:t>
                      </a:r>
                    </a:p>
                  </a:txBody>
                  <a:tcPr anchor="ctr">
                    <a:solidFill>
                      <a:srgbClr val="0070C0"/>
                    </a:solidFill>
                  </a:tcPr>
                </a:tc>
                <a:tc>
                  <a:txBody>
                    <a:bodyPr/>
                    <a:lstStyle/>
                    <a:p>
                      <a:r>
                        <a:rPr lang="en-US" sz="1200" baseline="0" dirty="0">
                          <a:solidFill>
                            <a:srgbClr val="FFFFFF"/>
                          </a:solidFill>
                          <a:effectLst>
                            <a:glow rad="63500">
                              <a:schemeClr val="accent1">
                                <a:satMod val="175000"/>
                                <a:alpha val="40000"/>
                              </a:schemeClr>
                            </a:glow>
                          </a:effectLst>
                        </a:rPr>
                        <a:t>Capture lessons learned and catalogue relevant information</a:t>
                      </a:r>
                    </a:p>
                  </a:txBody>
                  <a:tcPr anchor="ctr">
                    <a:solidFill>
                      <a:srgbClr val="0070C0"/>
                    </a:solidFill>
                  </a:tcPr>
                </a:tc>
                <a:extLst>
                  <a:ext uri="{0D108BD9-81ED-4DB2-BD59-A6C34878D82A}">
                    <a16:rowId xmlns:a16="http://schemas.microsoft.com/office/drawing/2014/main" val="4013601021"/>
                  </a:ext>
                </a:extLst>
              </a:tr>
              <a:tr h="299320">
                <a:tc rowSpan="4">
                  <a:txBody>
                    <a:bodyPr/>
                    <a:lstStyle/>
                    <a:p>
                      <a:r>
                        <a:rPr lang="en-US" sz="1200" baseline="0" dirty="0">
                          <a:solidFill>
                            <a:srgbClr val="FFFFFF"/>
                          </a:solidFill>
                          <a:effectLst>
                            <a:glow rad="63500">
                              <a:schemeClr val="accent1">
                                <a:satMod val="175000"/>
                                <a:alpha val="40000"/>
                              </a:schemeClr>
                            </a:glow>
                          </a:effectLst>
                        </a:rPr>
                        <a:t>STAKEHOLDER MAPPING</a:t>
                      </a:r>
                    </a:p>
                  </a:txBody>
                  <a:tcPr anchor="ctr">
                    <a:solidFill>
                      <a:srgbClr val="00B050"/>
                    </a:solidFill>
                  </a:tcPr>
                </a:tc>
                <a:tc>
                  <a:txBody>
                    <a:bodyPr/>
                    <a:lstStyle/>
                    <a:p>
                      <a:r>
                        <a:rPr lang="en-US" sz="1200" baseline="0" dirty="0">
                          <a:solidFill>
                            <a:srgbClr val="FFFFFF"/>
                          </a:solidFill>
                          <a:effectLst>
                            <a:glow rad="63500">
                              <a:schemeClr val="accent1">
                                <a:satMod val="175000"/>
                                <a:alpha val="40000"/>
                              </a:schemeClr>
                            </a:glow>
                          </a:effectLst>
                        </a:rPr>
                        <a:t>Stakeholder landscape</a:t>
                      </a:r>
                    </a:p>
                  </a:txBody>
                  <a:tcPr anchor="ctr">
                    <a:solidFill>
                      <a:srgbClr val="00B050"/>
                    </a:solidFill>
                  </a:tcPr>
                </a:tc>
                <a:tc>
                  <a:txBody>
                    <a:bodyPr/>
                    <a:lstStyle/>
                    <a:p>
                      <a:r>
                        <a:rPr lang="en-US" sz="1200" baseline="0" dirty="0">
                          <a:solidFill>
                            <a:srgbClr val="FFFFFF"/>
                          </a:solidFill>
                          <a:effectLst>
                            <a:glow rad="63500">
                              <a:schemeClr val="accent1">
                                <a:satMod val="175000"/>
                                <a:alpha val="40000"/>
                              </a:schemeClr>
                            </a:glow>
                          </a:effectLst>
                        </a:rPr>
                        <a:t>Define your project and build a stakeholder list</a:t>
                      </a:r>
                    </a:p>
                  </a:txBody>
                  <a:tcPr anchor="ctr">
                    <a:solidFill>
                      <a:srgbClr val="00B050"/>
                    </a:solidFill>
                  </a:tcPr>
                </a:tc>
                <a:extLst>
                  <a:ext uri="{0D108BD9-81ED-4DB2-BD59-A6C34878D82A}">
                    <a16:rowId xmlns:a16="http://schemas.microsoft.com/office/drawing/2014/main" val="1457227931"/>
                  </a:ext>
                </a:extLst>
              </a:tr>
              <a:tr h="299320">
                <a:tc vMerge="1">
                  <a:txBody>
                    <a:bodyPr/>
                    <a:lstStyle/>
                    <a:p>
                      <a:endParaRPr lang="en-US" sz="1400" baseline="0" dirty="0">
                        <a:solidFill>
                          <a:srgbClr val="FFFFFF"/>
                        </a:solidFill>
                        <a:effectLst>
                          <a:glow rad="63500">
                            <a:schemeClr val="accent1">
                              <a:satMod val="175000"/>
                              <a:alpha val="40000"/>
                            </a:schemeClr>
                          </a:glow>
                        </a:effectLst>
                      </a:endParaRPr>
                    </a:p>
                  </a:txBody>
                  <a:tcPr>
                    <a:solidFill>
                      <a:srgbClr val="00B050"/>
                    </a:solidFill>
                  </a:tcPr>
                </a:tc>
                <a:tc>
                  <a:txBody>
                    <a:bodyPr/>
                    <a:lstStyle/>
                    <a:p>
                      <a:r>
                        <a:rPr lang="en-US" sz="1200" baseline="0" dirty="0">
                          <a:solidFill>
                            <a:srgbClr val="FFFFFF"/>
                          </a:solidFill>
                          <a:effectLst>
                            <a:glow rad="63500">
                              <a:schemeClr val="accent1">
                                <a:satMod val="175000"/>
                                <a:alpha val="40000"/>
                              </a:schemeClr>
                            </a:glow>
                          </a:effectLst>
                        </a:rPr>
                        <a:t>Stakeholder assessment</a:t>
                      </a:r>
                    </a:p>
                  </a:txBody>
                  <a:tcPr anchor="ctr">
                    <a:solidFill>
                      <a:srgbClr val="00B050"/>
                    </a:solidFill>
                  </a:tcPr>
                </a:tc>
                <a:tc>
                  <a:txBody>
                    <a:bodyPr/>
                    <a:lstStyle/>
                    <a:p>
                      <a:r>
                        <a:rPr lang="en-US" sz="1200" baseline="0" dirty="0">
                          <a:solidFill>
                            <a:srgbClr val="FFFFFF"/>
                          </a:solidFill>
                          <a:effectLst>
                            <a:glow rad="63500">
                              <a:schemeClr val="accent1">
                                <a:satMod val="175000"/>
                                <a:alpha val="40000"/>
                              </a:schemeClr>
                            </a:glow>
                          </a:effectLst>
                        </a:rPr>
                        <a:t>Prioritize sectors and stakeholders for engagement</a:t>
                      </a:r>
                    </a:p>
                  </a:txBody>
                  <a:tcPr anchor="ctr">
                    <a:solidFill>
                      <a:srgbClr val="00B050"/>
                    </a:solidFill>
                  </a:tcPr>
                </a:tc>
                <a:extLst>
                  <a:ext uri="{0D108BD9-81ED-4DB2-BD59-A6C34878D82A}">
                    <a16:rowId xmlns:a16="http://schemas.microsoft.com/office/drawing/2014/main" val="2080168511"/>
                  </a:ext>
                </a:extLst>
              </a:tr>
              <a:tr h="299320">
                <a:tc vMerge="1">
                  <a:txBody>
                    <a:bodyPr/>
                    <a:lstStyle/>
                    <a:p>
                      <a:endParaRPr lang="en-US" sz="1400" baseline="0" dirty="0">
                        <a:solidFill>
                          <a:srgbClr val="FFFFFF"/>
                        </a:solidFill>
                        <a:effectLst>
                          <a:glow rad="63500">
                            <a:schemeClr val="accent1">
                              <a:satMod val="175000"/>
                              <a:alpha val="40000"/>
                            </a:schemeClr>
                          </a:glow>
                        </a:effectLst>
                      </a:endParaRPr>
                    </a:p>
                  </a:txBody>
                  <a:tcPr>
                    <a:solidFill>
                      <a:srgbClr val="00B050"/>
                    </a:solidFill>
                  </a:tcPr>
                </a:tc>
                <a:tc>
                  <a:txBody>
                    <a:bodyPr/>
                    <a:lstStyle/>
                    <a:p>
                      <a:r>
                        <a:rPr lang="en-US" sz="1200" baseline="0" dirty="0">
                          <a:solidFill>
                            <a:srgbClr val="FFFFFF"/>
                          </a:solidFill>
                          <a:effectLst>
                            <a:glow rad="63500">
                              <a:schemeClr val="accent1">
                                <a:satMod val="175000"/>
                                <a:alpha val="40000"/>
                              </a:schemeClr>
                            </a:glow>
                          </a:effectLst>
                        </a:rPr>
                        <a:t>Stakeholder gap analysis</a:t>
                      </a:r>
                    </a:p>
                  </a:txBody>
                  <a:tcPr anchor="ctr">
                    <a:solidFill>
                      <a:srgbClr val="00B050"/>
                    </a:solidFill>
                  </a:tcPr>
                </a:tc>
                <a:tc>
                  <a:txBody>
                    <a:bodyPr/>
                    <a:lstStyle/>
                    <a:p>
                      <a:r>
                        <a:rPr lang="en-US" sz="1200" baseline="0" dirty="0">
                          <a:solidFill>
                            <a:srgbClr val="FFFFFF"/>
                          </a:solidFill>
                          <a:effectLst>
                            <a:glow rad="63500">
                              <a:schemeClr val="accent1">
                                <a:satMod val="175000"/>
                                <a:alpha val="40000"/>
                              </a:schemeClr>
                            </a:glow>
                          </a:effectLst>
                        </a:rPr>
                        <a:t>Conduct a gap analysis of sectors and stakeholders</a:t>
                      </a:r>
                    </a:p>
                  </a:txBody>
                  <a:tcPr anchor="ctr">
                    <a:solidFill>
                      <a:srgbClr val="00B050"/>
                    </a:solidFill>
                  </a:tcPr>
                </a:tc>
                <a:extLst>
                  <a:ext uri="{0D108BD9-81ED-4DB2-BD59-A6C34878D82A}">
                    <a16:rowId xmlns:a16="http://schemas.microsoft.com/office/drawing/2014/main" val="4035501628"/>
                  </a:ext>
                </a:extLst>
              </a:tr>
              <a:tr h="299320">
                <a:tc vMerge="1">
                  <a:txBody>
                    <a:bodyPr/>
                    <a:lstStyle/>
                    <a:p>
                      <a:endParaRPr lang="en-US" sz="1400" baseline="0" dirty="0">
                        <a:solidFill>
                          <a:srgbClr val="FFFFFF"/>
                        </a:solidFill>
                        <a:effectLst>
                          <a:glow rad="63500">
                            <a:schemeClr val="accent1">
                              <a:satMod val="175000"/>
                              <a:alpha val="40000"/>
                            </a:schemeClr>
                          </a:glow>
                        </a:effectLst>
                      </a:endParaRPr>
                    </a:p>
                  </a:txBody>
                  <a:tcPr>
                    <a:solidFill>
                      <a:srgbClr val="00B050"/>
                    </a:solidFill>
                  </a:tcPr>
                </a:tc>
                <a:tc>
                  <a:txBody>
                    <a:bodyPr/>
                    <a:lstStyle/>
                    <a:p>
                      <a:r>
                        <a:rPr lang="en-US" sz="1200" baseline="0" dirty="0">
                          <a:solidFill>
                            <a:srgbClr val="FFFFFF"/>
                          </a:solidFill>
                          <a:effectLst>
                            <a:glow rad="63500">
                              <a:schemeClr val="accent1">
                                <a:satMod val="175000"/>
                                <a:alpha val="40000"/>
                              </a:schemeClr>
                            </a:glow>
                          </a:effectLst>
                        </a:rPr>
                        <a:t>Stakeholder map</a:t>
                      </a:r>
                    </a:p>
                  </a:txBody>
                  <a:tcPr anchor="ctr">
                    <a:solidFill>
                      <a:srgbClr val="00B050"/>
                    </a:solidFill>
                  </a:tcPr>
                </a:tc>
                <a:tc>
                  <a:txBody>
                    <a:bodyPr/>
                    <a:lstStyle/>
                    <a:p>
                      <a:r>
                        <a:rPr lang="en-US" sz="1200" baseline="0" dirty="0">
                          <a:solidFill>
                            <a:srgbClr val="FFFFFF"/>
                          </a:solidFill>
                          <a:effectLst>
                            <a:glow rad="63500">
                              <a:schemeClr val="accent1">
                                <a:satMod val="175000"/>
                                <a:alpha val="40000"/>
                              </a:schemeClr>
                            </a:glow>
                          </a:effectLst>
                        </a:rPr>
                        <a:t>Strategize engagement with specific stakeholders</a:t>
                      </a:r>
                    </a:p>
                  </a:txBody>
                  <a:tcPr anchor="ctr">
                    <a:solidFill>
                      <a:srgbClr val="00B050"/>
                    </a:solidFill>
                  </a:tcPr>
                </a:tc>
                <a:extLst>
                  <a:ext uri="{0D108BD9-81ED-4DB2-BD59-A6C34878D82A}">
                    <a16:rowId xmlns:a16="http://schemas.microsoft.com/office/drawing/2014/main" val="1719467263"/>
                  </a:ext>
                </a:extLst>
              </a:tr>
              <a:tr h="299320">
                <a:tc rowSpan="3">
                  <a:txBody>
                    <a:bodyPr/>
                    <a:lstStyle/>
                    <a:p>
                      <a:r>
                        <a:rPr lang="en-US" sz="1200" baseline="0" dirty="0">
                          <a:solidFill>
                            <a:srgbClr val="FFFFFF"/>
                          </a:solidFill>
                          <a:effectLst>
                            <a:glow rad="63500">
                              <a:schemeClr val="accent1">
                                <a:satMod val="175000"/>
                                <a:alpha val="40000"/>
                              </a:schemeClr>
                            </a:glow>
                          </a:effectLst>
                        </a:rPr>
                        <a:t>EXTERNAL ENGAGEMENT</a:t>
                      </a:r>
                    </a:p>
                  </a:txBody>
                  <a:tcPr anchor="ctr">
                    <a:solidFill>
                      <a:srgbClr val="FFC000"/>
                    </a:solidFill>
                  </a:tcPr>
                </a:tc>
                <a:tc>
                  <a:txBody>
                    <a:bodyPr/>
                    <a:lstStyle/>
                    <a:p>
                      <a:r>
                        <a:rPr lang="en-US" sz="1200" baseline="0" dirty="0">
                          <a:solidFill>
                            <a:srgbClr val="FFFFFF"/>
                          </a:solidFill>
                          <a:effectLst>
                            <a:glow rad="63500">
                              <a:schemeClr val="accent1">
                                <a:satMod val="175000"/>
                                <a:alpha val="40000"/>
                              </a:schemeClr>
                            </a:glow>
                          </a:effectLst>
                        </a:rPr>
                        <a:t>Engagement plan</a:t>
                      </a:r>
                    </a:p>
                  </a:txBody>
                  <a:tcPr anchor="ctr">
                    <a:solidFill>
                      <a:srgbClr val="FFC000"/>
                    </a:solidFill>
                  </a:tcPr>
                </a:tc>
                <a:tc>
                  <a:txBody>
                    <a:bodyPr/>
                    <a:lstStyle/>
                    <a:p>
                      <a:r>
                        <a:rPr lang="en-US" sz="1200" baseline="0" dirty="0">
                          <a:solidFill>
                            <a:srgbClr val="FFFFFF"/>
                          </a:solidFill>
                          <a:effectLst>
                            <a:glow rad="63500">
                              <a:schemeClr val="accent1">
                                <a:satMod val="175000"/>
                                <a:alpha val="40000"/>
                              </a:schemeClr>
                            </a:glow>
                          </a:effectLst>
                        </a:rPr>
                        <a:t>Clarify roles and responsibilities with external stakeholders</a:t>
                      </a:r>
                    </a:p>
                  </a:txBody>
                  <a:tcPr anchor="ctr">
                    <a:solidFill>
                      <a:srgbClr val="FFC000"/>
                    </a:solidFill>
                  </a:tcPr>
                </a:tc>
                <a:extLst>
                  <a:ext uri="{0D108BD9-81ED-4DB2-BD59-A6C34878D82A}">
                    <a16:rowId xmlns:a16="http://schemas.microsoft.com/office/drawing/2014/main" val="1271772851"/>
                  </a:ext>
                </a:extLst>
              </a:tr>
              <a:tr h="299320">
                <a:tc vMerge="1">
                  <a:txBody>
                    <a:bodyPr/>
                    <a:lstStyle/>
                    <a:p>
                      <a:endParaRPr lang="en-US" sz="1400" baseline="0" dirty="0">
                        <a:solidFill>
                          <a:srgbClr val="FFFFFF"/>
                        </a:solidFill>
                        <a:effectLst>
                          <a:glow rad="63500">
                            <a:schemeClr val="accent1">
                              <a:satMod val="175000"/>
                              <a:alpha val="40000"/>
                            </a:schemeClr>
                          </a:glow>
                        </a:effectLst>
                      </a:endParaRPr>
                    </a:p>
                  </a:txBody>
                  <a:tcPr>
                    <a:solidFill>
                      <a:srgbClr val="FFC000"/>
                    </a:solidFill>
                  </a:tcPr>
                </a:tc>
                <a:tc>
                  <a:txBody>
                    <a:bodyPr/>
                    <a:lstStyle/>
                    <a:p>
                      <a:r>
                        <a:rPr lang="en-US" sz="1200" baseline="0" dirty="0">
                          <a:solidFill>
                            <a:srgbClr val="FFFFFF"/>
                          </a:solidFill>
                          <a:effectLst>
                            <a:glow rad="63500">
                              <a:schemeClr val="accent1">
                                <a:satMod val="175000"/>
                                <a:alpha val="40000"/>
                              </a:schemeClr>
                            </a:glow>
                          </a:effectLst>
                        </a:rPr>
                        <a:t>Inter-org communications</a:t>
                      </a:r>
                    </a:p>
                  </a:txBody>
                  <a:tcPr anchor="ctr">
                    <a:solidFill>
                      <a:srgbClr val="FFC000"/>
                    </a:solidFill>
                  </a:tcPr>
                </a:tc>
                <a:tc>
                  <a:txBody>
                    <a:bodyPr/>
                    <a:lstStyle/>
                    <a:p>
                      <a:r>
                        <a:rPr lang="en-US" sz="1200" baseline="0" dirty="0">
                          <a:solidFill>
                            <a:srgbClr val="FFFFFF"/>
                          </a:solidFill>
                          <a:effectLst>
                            <a:glow rad="63500">
                              <a:schemeClr val="accent1">
                                <a:satMod val="175000"/>
                                <a:alpha val="40000"/>
                              </a:schemeClr>
                            </a:glow>
                          </a:effectLst>
                        </a:rPr>
                        <a:t>Strategize communications with external organizations</a:t>
                      </a:r>
                    </a:p>
                  </a:txBody>
                  <a:tcPr anchor="ctr">
                    <a:solidFill>
                      <a:srgbClr val="FFC000"/>
                    </a:solidFill>
                  </a:tcPr>
                </a:tc>
                <a:extLst>
                  <a:ext uri="{0D108BD9-81ED-4DB2-BD59-A6C34878D82A}">
                    <a16:rowId xmlns:a16="http://schemas.microsoft.com/office/drawing/2014/main" val="956357296"/>
                  </a:ext>
                </a:extLst>
              </a:tr>
              <a:tr h="299320">
                <a:tc vMerge="1">
                  <a:txBody>
                    <a:bodyPr/>
                    <a:lstStyle/>
                    <a:p>
                      <a:endParaRPr lang="en-US" sz="1400" baseline="0" dirty="0">
                        <a:solidFill>
                          <a:srgbClr val="FFFFFF"/>
                        </a:solidFill>
                        <a:effectLst>
                          <a:glow rad="63500">
                            <a:schemeClr val="accent1">
                              <a:satMod val="175000"/>
                              <a:alpha val="40000"/>
                            </a:schemeClr>
                          </a:glow>
                        </a:effectLst>
                      </a:endParaRPr>
                    </a:p>
                  </a:txBody>
                  <a:tcPr>
                    <a:solidFill>
                      <a:srgbClr val="FFC000"/>
                    </a:solidFill>
                  </a:tcPr>
                </a:tc>
                <a:tc>
                  <a:txBody>
                    <a:bodyPr/>
                    <a:lstStyle/>
                    <a:p>
                      <a:r>
                        <a:rPr lang="en-US" sz="1200" baseline="0" dirty="0">
                          <a:solidFill>
                            <a:srgbClr val="FFFFFF"/>
                          </a:solidFill>
                          <a:effectLst>
                            <a:glow rad="63500">
                              <a:schemeClr val="accent1">
                                <a:satMod val="175000"/>
                                <a:alpha val="40000"/>
                              </a:schemeClr>
                            </a:glow>
                          </a:effectLst>
                        </a:rPr>
                        <a:t>External communications</a:t>
                      </a:r>
                    </a:p>
                  </a:txBody>
                  <a:tcPr anchor="ctr">
                    <a:solidFill>
                      <a:srgbClr val="FFC000"/>
                    </a:solidFill>
                  </a:tcPr>
                </a:tc>
                <a:tc>
                  <a:txBody>
                    <a:bodyPr/>
                    <a:lstStyle/>
                    <a:p>
                      <a:r>
                        <a:rPr lang="en-US" sz="1200" baseline="0" dirty="0">
                          <a:solidFill>
                            <a:srgbClr val="FFFFFF"/>
                          </a:solidFill>
                          <a:effectLst>
                            <a:glow rad="63500">
                              <a:schemeClr val="accent1">
                                <a:satMod val="175000"/>
                                <a:alpha val="40000"/>
                              </a:schemeClr>
                            </a:glow>
                          </a:effectLst>
                        </a:rPr>
                        <a:t>Strategize communications with broader external audiences</a:t>
                      </a:r>
                    </a:p>
                  </a:txBody>
                  <a:tcPr anchor="ctr">
                    <a:solidFill>
                      <a:srgbClr val="FFC000"/>
                    </a:solidFill>
                  </a:tcPr>
                </a:tc>
                <a:extLst>
                  <a:ext uri="{0D108BD9-81ED-4DB2-BD59-A6C34878D82A}">
                    <a16:rowId xmlns:a16="http://schemas.microsoft.com/office/drawing/2014/main" val="2651158220"/>
                  </a:ext>
                </a:extLst>
              </a:tr>
            </a:tbl>
          </a:graphicData>
        </a:graphic>
      </p:graphicFrame>
      <p:sp>
        <p:nvSpPr>
          <p:cNvPr id="2" name="Rectangle 1">
            <a:extLst>
              <a:ext uri="{FF2B5EF4-FFF2-40B4-BE49-F238E27FC236}">
                <a16:creationId xmlns:a16="http://schemas.microsoft.com/office/drawing/2014/main" id="{A006D276-AD05-442B-A267-6FEB12C7DE8D}"/>
              </a:ext>
            </a:extLst>
          </p:cNvPr>
          <p:cNvSpPr/>
          <p:nvPr/>
        </p:nvSpPr>
        <p:spPr>
          <a:xfrm>
            <a:off x="303716" y="513425"/>
            <a:ext cx="8840283" cy="738664"/>
          </a:xfrm>
          <a:prstGeom prst="rect">
            <a:avLst/>
          </a:prstGeom>
        </p:spPr>
        <p:txBody>
          <a:bodyPr wrap="square">
            <a:spAutoFit/>
          </a:bodyPr>
          <a:lstStyle/>
          <a:p>
            <a:pPr marL="285750" indent="-285750">
              <a:buFont typeface="Arial" panose="020B0604020202020204" pitchFamily="34" charset="0"/>
              <a:buChar char="•"/>
            </a:pPr>
            <a:r>
              <a:rPr lang="en-US" sz="1400" dirty="0"/>
              <a:t>All excel spreadsheet sections in the toolkit are color coordinated with their corresponding stages (below).</a:t>
            </a:r>
          </a:p>
          <a:p>
            <a:pPr marL="285750" indent="-285750">
              <a:buFont typeface="Arial" panose="020B0604020202020204" pitchFamily="34" charset="0"/>
              <a:buChar char="•"/>
            </a:pPr>
            <a:r>
              <a:rPr lang="en-US" sz="1400" dirty="0"/>
              <a:t>The following slides will provide a snapshot of each toolkit spreadsheet section plus some additional case study learnings from previous blueprint teams.</a:t>
            </a:r>
            <a:endParaRPr lang="en-US" sz="1200" dirty="0"/>
          </a:p>
        </p:txBody>
      </p:sp>
    </p:spTree>
    <p:extLst>
      <p:ext uri="{BB962C8B-B14F-4D97-AF65-F5344CB8AC3E}">
        <p14:creationId xmlns:p14="http://schemas.microsoft.com/office/powerpoint/2010/main" val="1487965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0A167F-1213-4B6E-A270-B7804C979A5D}"/>
              </a:ext>
            </a:extLst>
          </p:cNvPr>
          <p:cNvSpPr>
            <a:spLocks noGrp="1"/>
          </p:cNvSpPr>
          <p:nvPr>
            <p:ph type="title"/>
          </p:nvPr>
        </p:nvSpPr>
        <p:spPr/>
        <p:txBody>
          <a:bodyPr/>
          <a:lstStyle/>
          <a:p>
            <a:r>
              <a:rPr lang="en-US" dirty="0"/>
              <a:t>Project Alignment - Internal Alignment – 1. Project Strategy</a:t>
            </a:r>
          </a:p>
        </p:txBody>
      </p:sp>
      <p:sp>
        <p:nvSpPr>
          <p:cNvPr id="4" name="Slide Number Placeholder 3">
            <a:extLst>
              <a:ext uri="{FF2B5EF4-FFF2-40B4-BE49-F238E27FC236}">
                <a16:creationId xmlns:a16="http://schemas.microsoft.com/office/drawing/2014/main" id="{F081F5B3-188B-4FA2-BAA7-8223F87BA39F}"/>
              </a:ext>
            </a:extLst>
          </p:cNvPr>
          <p:cNvSpPr>
            <a:spLocks noGrp="1"/>
          </p:cNvSpPr>
          <p:nvPr>
            <p:ph type="sldNum" sz="quarter" idx="11"/>
          </p:nvPr>
        </p:nvSpPr>
        <p:spPr/>
        <p:txBody>
          <a:bodyPr/>
          <a:lstStyle/>
          <a:p>
            <a:fld id="{B6D1532F-61F1-B941-ACDF-6BC65E0B4055}" type="slidenum">
              <a:rPr lang="en-US" smtClean="0">
                <a:solidFill>
                  <a:srgbClr val="415364">
                    <a:lumMod val="60000"/>
                    <a:lumOff val="40000"/>
                  </a:srgbClr>
                </a:solidFill>
              </a:rPr>
              <a:pPr/>
              <a:t>6</a:t>
            </a:fld>
            <a:endParaRPr lang="en-US" dirty="0">
              <a:solidFill>
                <a:srgbClr val="415364">
                  <a:lumMod val="60000"/>
                  <a:lumOff val="40000"/>
                </a:srgbClr>
              </a:solidFill>
            </a:endParaRPr>
          </a:p>
        </p:txBody>
      </p:sp>
      <p:sp>
        <p:nvSpPr>
          <p:cNvPr id="5" name="Footer Placeholder 4">
            <a:extLst>
              <a:ext uri="{FF2B5EF4-FFF2-40B4-BE49-F238E27FC236}">
                <a16:creationId xmlns:a16="http://schemas.microsoft.com/office/drawing/2014/main" id="{145E9E0D-2FA4-44FA-AA05-75EEE6F1B38A}"/>
              </a:ext>
            </a:extLst>
          </p:cNvPr>
          <p:cNvSpPr>
            <a:spLocks noGrp="1"/>
          </p:cNvSpPr>
          <p:nvPr>
            <p:ph type="ftr" sz="quarter" idx="10"/>
          </p:nvPr>
        </p:nvSpPr>
        <p:spPr/>
        <p:txBody>
          <a:bodyPr/>
          <a:lstStyle/>
          <a:p>
            <a:r>
              <a:rPr lang="en-US">
                <a:solidFill>
                  <a:srgbClr val="415364">
                    <a:lumMod val="60000"/>
                    <a:lumOff val="40000"/>
                  </a:srgbClr>
                </a:solidFill>
              </a:rPr>
              <a:t>DOW RESTRICTED</a:t>
            </a:r>
            <a:endParaRPr lang="en-US" dirty="0">
              <a:solidFill>
                <a:srgbClr val="415364">
                  <a:lumMod val="60000"/>
                  <a:lumOff val="40000"/>
                </a:srgbClr>
              </a:solidFill>
            </a:endParaRPr>
          </a:p>
        </p:txBody>
      </p:sp>
      <p:pic>
        <p:nvPicPr>
          <p:cNvPr id="6" name="Picture 5">
            <a:extLst>
              <a:ext uri="{FF2B5EF4-FFF2-40B4-BE49-F238E27FC236}">
                <a16:creationId xmlns:a16="http://schemas.microsoft.com/office/drawing/2014/main" id="{0369B08C-F135-40B7-A4FD-B3377D20C70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00449" y="930168"/>
            <a:ext cx="5064871" cy="3331017"/>
          </a:xfrm>
          <a:prstGeom prst="rect">
            <a:avLst/>
          </a:prstGeom>
        </p:spPr>
      </p:pic>
      <p:graphicFrame>
        <p:nvGraphicFramePr>
          <p:cNvPr id="8" name="Table 4">
            <a:extLst>
              <a:ext uri="{FF2B5EF4-FFF2-40B4-BE49-F238E27FC236}">
                <a16:creationId xmlns:a16="http://schemas.microsoft.com/office/drawing/2014/main" id="{74D75A1F-5DAE-4185-9037-05F860663613}"/>
              </a:ext>
            </a:extLst>
          </p:cNvPr>
          <p:cNvGraphicFramePr>
            <a:graphicFrameLocks noGrp="1"/>
          </p:cNvGraphicFramePr>
          <p:nvPr>
            <p:ph idx="1"/>
            <p:extLst/>
          </p:nvPr>
        </p:nvGraphicFramePr>
        <p:xfrm>
          <a:off x="404811" y="613007"/>
          <a:ext cx="2781958" cy="4005166"/>
        </p:xfrm>
        <a:graphic>
          <a:graphicData uri="http://schemas.openxmlformats.org/drawingml/2006/table">
            <a:tbl>
              <a:tblPr firstRow="1" bandRow="1">
                <a:tableStyleId>{5C22544A-7EE6-4342-B048-85BDC9FD1C3A}</a:tableStyleId>
              </a:tblPr>
              <a:tblGrid>
                <a:gridCol w="672551">
                  <a:extLst>
                    <a:ext uri="{9D8B030D-6E8A-4147-A177-3AD203B41FA5}">
                      <a16:colId xmlns:a16="http://schemas.microsoft.com/office/drawing/2014/main" val="2421566741"/>
                    </a:ext>
                  </a:extLst>
                </a:gridCol>
                <a:gridCol w="2109407">
                  <a:extLst>
                    <a:ext uri="{9D8B030D-6E8A-4147-A177-3AD203B41FA5}">
                      <a16:colId xmlns:a16="http://schemas.microsoft.com/office/drawing/2014/main" val="3154765622"/>
                    </a:ext>
                  </a:extLst>
                </a:gridCol>
              </a:tblGrid>
              <a:tr h="256126">
                <a:tc gridSpan="2">
                  <a:txBody>
                    <a:bodyPr/>
                    <a:lstStyle/>
                    <a:p>
                      <a:pPr algn="ctr"/>
                      <a:r>
                        <a:rPr lang="en-US" sz="1000" baseline="0" dirty="0">
                          <a:solidFill>
                            <a:srgbClr val="FFFFFF"/>
                          </a:solidFill>
                          <a:effectLst>
                            <a:glow rad="63500">
                              <a:schemeClr val="accent1">
                                <a:satMod val="175000"/>
                                <a:alpha val="40000"/>
                              </a:schemeClr>
                            </a:glow>
                          </a:effectLst>
                        </a:rPr>
                        <a:t>Internal alignment section</a:t>
                      </a:r>
                    </a:p>
                  </a:txBody>
                  <a:tcPr>
                    <a:solidFill>
                      <a:srgbClr val="0070C0"/>
                    </a:solidFill>
                  </a:tcPr>
                </a:tc>
                <a:tc hMerge="1">
                  <a:txBody>
                    <a:bodyPr/>
                    <a:lstStyle/>
                    <a:p>
                      <a:endParaRPr lang="en-US" sz="1400" baseline="0" dirty="0">
                        <a:solidFill>
                          <a:srgbClr val="FFFFFF"/>
                        </a:solidFill>
                        <a:effectLst>
                          <a:glow rad="63500">
                            <a:schemeClr val="accent1">
                              <a:satMod val="175000"/>
                              <a:alpha val="40000"/>
                            </a:schemeClr>
                          </a:glow>
                        </a:effectLst>
                      </a:endParaRPr>
                    </a:p>
                  </a:txBody>
                  <a:tcPr>
                    <a:solidFill>
                      <a:srgbClr val="0070C0"/>
                    </a:solidFill>
                  </a:tcPr>
                </a:tc>
                <a:extLst>
                  <a:ext uri="{0D108BD9-81ED-4DB2-BD59-A6C34878D82A}">
                    <a16:rowId xmlns:a16="http://schemas.microsoft.com/office/drawing/2014/main" val="489578797"/>
                  </a:ext>
                </a:extLst>
              </a:tr>
              <a:tr h="2275462">
                <a:tc>
                  <a:txBody>
                    <a:bodyPr/>
                    <a:lstStyle/>
                    <a:p>
                      <a:r>
                        <a:rPr lang="en-US" sz="1000" baseline="0" dirty="0">
                          <a:solidFill>
                            <a:schemeClr val="tx2"/>
                          </a:solidFill>
                          <a:effectLst/>
                        </a:rPr>
                        <a:t>Project strategy</a:t>
                      </a:r>
                    </a:p>
                  </a:txBody>
                  <a:tcPr>
                    <a:solidFill>
                      <a:schemeClr val="bg1">
                        <a:lumMod val="95000"/>
                      </a:schemeClr>
                    </a:solidFill>
                  </a:tcPr>
                </a:tc>
                <a:tc>
                  <a:txBody>
                    <a:bodyPr/>
                    <a:lstStyle/>
                    <a:p>
                      <a:r>
                        <a:rPr lang="en-US" sz="1000" baseline="0" dirty="0">
                          <a:solidFill>
                            <a:schemeClr val="tx2"/>
                          </a:solidFill>
                          <a:effectLst/>
                        </a:rPr>
                        <a:t>Take time here to get clear on what you are trying to do with the engagement initiative, starting with the challenge you are trying to overcome or the opportunity you are pursuing. </a:t>
                      </a:r>
                    </a:p>
                    <a:p>
                      <a:endParaRPr lang="en-US" sz="1000" baseline="0" dirty="0">
                        <a:solidFill>
                          <a:schemeClr val="tx2"/>
                        </a:solidFill>
                        <a:effectLst/>
                      </a:endParaRPr>
                    </a:p>
                    <a:p>
                      <a:r>
                        <a:rPr lang="en-US" sz="1000" baseline="0" dirty="0">
                          <a:solidFill>
                            <a:schemeClr val="tx2"/>
                          </a:solidFill>
                          <a:effectLst/>
                        </a:rPr>
                        <a:t>Clarifying the benefits to be gained from engaging externally will give you directional guidance throughout your project and help you promote and defend it internally. </a:t>
                      </a:r>
                    </a:p>
                    <a:p>
                      <a:endParaRPr lang="en-US" sz="1000" baseline="0" dirty="0">
                        <a:solidFill>
                          <a:schemeClr val="tx2"/>
                        </a:solidFill>
                        <a:effectLst/>
                      </a:endParaRPr>
                    </a:p>
                    <a:p>
                      <a:r>
                        <a:rPr lang="en-US" sz="1000" baseline="0" dirty="0">
                          <a:solidFill>
                            <a:schemeClr val="tx2"/>
                          </a:solidFill>
                          <a:effectLst/>
                        </a:rPr>
                        <a:t>A clear scope, constraints, and metrics for success will supply the necessary sideboards to keep the project focused.</a:t>
                      </a:r>
                    </a:p>
                    <a:p>
                      <a:endParaRPr lang="en-US" sz="1000" baseline="0" dirty="0">
                        <a:solidFill>
                          <a:schemeClr val="tx2"/>
                        </a:solidFill>
                        <a:effectLst/>
                      </a:endParaRPr>
                    </a:p>
                    <a:p>
                      <a:r>
                        <a:rPr lang="en-US" sz="1000" baseline="0" dirty="0">
                          <a:solidFill>
                            <a:schemeClr val="tx2"/>
                          </a:solidFill>
                          <a:effectLst/>
                        </a:rPr>
                        <a:t>Often the risks of engaging are more evident than the risks of doing nothing.  Take a moment to consider what would happen if you did nothing.  </a:t>
                      </a:r>
                    </a:p>
                  </a:txBody>
                  <a:tcPr>
                    <a:solidFill>
                      <a:schemeClr val="bg1">
                        <a:lumMod val="95000"/>
                      </a:schemeClr>
                    </a:solidFill>
                  </a:tcPr>
                </a:tc>
                <a:extLst>
                  <a:ext uri="{0D108BD9-81ED-4DB2-BD59-A6C34878D82A}">
                    <a16:rowId xmlns:a16="http://schemas.microsoft.com/office/drawing/2014/main" val="2450784680"/>
                  </a:ext>
                </a:extLst>
              </a:tr>
            </a:tbl>
          </a:graphicData>
        </a:graphic>
      </p:graphicFrame>
      <p:sp>
        <p:nvSpPr>
          <p:cNvPr id="7" name="Rectangle: Rounded Corners 6">
            <a:extLst>
              <a:ext uri="{FF2B5EF4-FFF2-40B4-BE49-F238E27FC236}">
                <a16:creationId xmlns:a16="http://schemas.microsoft.com/office/drawing/2014/main" id="{9934141F-281A-422D-BB64-6D0AB914D0D4}"/>
              </a:ext>
            </a:extLst>
          </p:cNvPr>
          <p:cNvSpPr/>
          <p:nvPr/>
        </p:nvSpPr>
        <p:spPr>
          <a:xfrm>
            <a:off x="5435023" y="4311575"/>
            <a:ext cx="1139610" cy="503342"/>
          </a:xfrm>
          <a:prstGeom prst="roundRect">
            <a:avLst/>
          </a:prstGeom>
          <a:solidFill>
            <a:srgbClr val="0070C0"/>
          </a:solid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dirty="0"/>
              <a:t>PROJECT </a:t>
            </a:r>
          </a:p>
          <a:p>
            <a:pPr algn="ctr"/>
            <a:r>
              <a:rPr lang="en-US" sz="700" dirty="0"/>
              <a:t>ALIGNMENT</a:t>
            </a:r>
            <a:endParaRPr lang="en-US" sz="1050" dirty="0"/>
          </a:p>
          <a:p>
            <a:pPr algn="ctr"/>
            <a:r>
              <a:rPr lang="en-US" sz="500" dirty="0"/>
              <a:t>Design and solidify a project strategy and assemble internal resources (people and existing materials)</a:t>
            </a:r>
          </a:p>
        </p:txBody>
      </p:sp>
      <p:sp>
        <p:nvSpPr>
          <p:cNvPr id="9" name="Rectangle: Rounded Corners 8">
            <a:extLst>
              <a:ext uri="{FF2B5EF4-FFF2-40B4-BE49-F238E27FC236}">
                <a16:creationId xmlns:a16="http://schemas.microsoft.com/office/drawing/2014/main" id="{B70B0E64-FA77-4F13-9DC5-A63CE889B589}"/>
              </a:ext>
            </a:extLst>
          </p:cNvPr>
          <p:cNvSpPr/>
          <p:nvPr/>
        </p:nvSpPr>
        <p:spPr>
          <a:xfrm>
            <a:off x="6669148" y="4322618"/>
            <a:ext cx="1139610" cy="49229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dirty="0"/>
              <a:t>STAKEHOLDER </a:t>
            </a:r>
          </a:p>
          <a:p>
            <a:pPr algn="ctr"/>
            <a:r>
              <a:rPr lang="en-US" sz="700" dirty="0"/>
              <a:t>MAPPING</a:t>
            </a:r>
          </a:p>
          <a:p>
            <a:pPr algn="ctr"/>
            <a:r>
              <a:rPr lang="en-US" sz="500" dirty="0"/>
              <a:t>Identify and prioritize external stakeholders for mutually beneficial engagement</a:t>
            </a:r>
          </a:p>
        </p:txBody>
      </p:sp>
      <p:sp>
        <p:nvSpPr>
          <p:cNvPr id="10" name="Rectangle: Rounded Corners 9">
            <a:extLst>
              <a:ext uri="{FF2B5EF4-FFF2-40B4-BE49-F238E27FC236}">
                <a16:creationId xmlns:a16="http://schemas.microsoft.com/office/drawing/2014/main" id="{BA9916F4-362E-4279-BB85-5A79813C7116}"/>
              </a:ext>
            </a:extLst>
          </p:cNvPr>
          <p:cNvSpPr/>
          <p:nvPr/>
        </p:nvSpPr>
        <p:spPr>
          <a:xfrm>
            <a:off x="7903273" y="4310923"/>
            <a:ext cx="1139611" cy="50334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dirty="0"/>
              <a:t>EXTERNAL </a:t>
            </a:r>
          </a:p>
          <a:p>
            <a:pPr algn="ctr"/>
            <a:r>
              <a:rPr lang="en-US" sz="700" dirty="0"/>
              <a:t>ENGAGEMENT</a:t>
            </a:r>
          </a:p>
          <a:p>
            <a:pPr algn="ctr"/>
            <a:r>
              <a:rPr lang="en-US" sz="500" dirty="0"/>
              <a:t>Plan for working relationships and external communications with select organizations and audiences</a:t>
            </a:r>
          </a:p>
        </p:txBody>
      </p:sp>
      <p:sp>
        <p:nvSpPr>
          <p:cNvPr id="11" name="Flowchart: Extract 10">
            <a:extLst>
              <a:ext uri="{FF2B5EF4-FFF2-40B4-BE49-F238E27FC236}">
                <a16:creationId xmlns:a16="http://schemas.microsoft.com/office/drawing/2014/main" id="{F71FB2AF-5923-4242-979A-320E5670E4AB}"/>
              </a:ext>
            </a:extLst>
          </p:cNvPr>
          <p:cNvSpPr/>
          <p:nvPr/>
        </p:nvSpPr>
        <p:spPr>
          <a:xfrm rot="5400000">
            <a:off x="6606070" y="4351504"/>
            <a:ext cx="110084" cy="172960"/>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Flowchart: Extract 11">
            <a:extLst>
              <a:ext uri="{FF2B5EF4-FFF2-40B4-BE49-F238E27FC236}">
                <a16:creationId xmlns:a16="http://schemas.microsoft.com/office/drawing/2014/main" id="{DE4E4634-9CCD-42AD-BFB9-95A33E8B4AA7}"/>
              </a:ext>
            </a:extLst>
          </p:cNvPr>
          <p:cNvSpPr/>
          <p:nvPr/>
        </p:nvSpPr>
        <p:spPr>
          <a:xfrm rot="5400000">
            <a:off x="7800974" y="4351504"/>
            <a:ext cx="110084" cy="172960"/>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TextBox 13">
            <a:extLst>
              <a:ext uri="{FF2B5EF4-FFF2-40B4-BE49-F238E27FC236}">
                <a16:creationId xmlns:a16="http://schemas.microsoft.com/office/drawing/2014/main" id="{DFC794B9-09C9-4901-9EBF-36B132FB31AE}"/>
              </a:ext>
            </a:extLst>
          </p:cNvPr>
          <p:cNvSpPr txBox="1"/>
          <p:nvPr/>
        </p:nvSpPr>
        <p:spPr>
          <a:xfrm>
            <a:off x="3489872" y="591273"/>
            <a:ext cx="5242990" cy="274320"/>
          </a:xfrm>
          <a:prstGeom prst="rect">
            <a:avLst/>
          </a:prstGeom>
          <a:noFill/>
          <a:ln>
            <a:solidFill>
              <a:srgbClr val="FF0000"/>
            </a:solidFill>
            <a:prstDash val="dash"/>
          </a:ln>
        </p:spPr>
        <p:txBody>
          <a:bodyPr wrap="square" lIns="45720" rIns="45720" rtlCol="0">
            <a:noAutofit/>
          </a:bodyPr>
          <a:lstStyle/>
          <a:p>
            <a:pPr algn="ctr"/>
            <a:r>
              <a:rPr lang="en-US" sz="1200" dirty="0"/>
              <a:t>What is the value of your project and how does it align with Dow’s strategy?</a:t>
            </a:r>
          </a:p>
        </p:txBody>
      </p:sp>
    </p:spTree>
    <p:extLst>
      <p:ext uri="{BB962C8B-B14F-4D97-AF65-F5344CB8AC3E}">
        <p14:creationId xmlns:p14="http://schemas.microsoft.com/office/powerpoint/2010/main" val="3121721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0A167F-1213-4B6E-A270-B7804C979A5D}"/>
              </a:ext>
            </a:extLst>
          </p:cNvPr>
          <p:cNvSpPr>
            <a:spLocks noGrp="1"/>
          </p:cNvSpPr>
          <p:nvPr>
            <p:ph type="title"/>
          </p:nvPr>
        </p:nvSpPr>
        <p:spPr/>
        <p:txBody>
          <a:bodyPr/>
          <a:lstStyle/>
          <a:p>
            <a:r>
              <a:rPr lang="en-US" dirty="0"/>
              <a:t>Project Alignment - Internal Alignment – 2. Internal Team</a:t>
            </a:r>
          </a:p>
        </p:txBody>
      </p:sp>
      <p:sp>
        <p:nvSpPr>
          <p:cNvPr id="4" name="Slide Number Placeholder 3">
            <a:extLst>
              <a:ext uri="{FF2B5EF4-FFF2-40B4-BE49-F238E27FC236}">
                <a16:creationId xmlns:a16="http://schemas.microsoft.com/office/drawing/2014/main" id="{F081F5B3-188B-4FA2-BAA7-8223F87BA39F}"/>
              </a:ext>
            </a:extLst>
          </p:cNvPr>
          <p:cNvSpPr>
            <a:spLocks noGrp="1"/>
          </p:cNvSpPr>
          <p:nvPr>
            <p:ph type="sldNum" sz="quarter" idx="11"/>
          </p:nvPr>
        </p:nvSpPr>
        <p:spPr/>
        <p:txBody>
          <a:bodyPr/>
          <a:lstStyle/>
          <a:p>
            <a:fld id="{B6D1532F-61F1-B941-ACDF-6BC65E0B4055}" type="slidenum">
              <a:rPr lang="en-US" smtClean="0">
                <a:solidFill>
                  <a:srgbClr val="415364">
                    <a:lumMod val="60000"/>
                    <a:lumOff val="40000"/>
                  </a:srgbClr>
                </a:solidFill>
              </a:rPr>
              <a:pPr/>
              <a:t>7</a:t>
            </a:fld>
            <a:endParaRPr lang="en-US" dirty="0">
              <a:solidFill>
                <a:srgbClr val="415364">
                  <a:lumMod val="60000"/>
                  <a:lumOff val="40000"/>
                </a:srgbClr>
              </a:solidFill>
            </a:endParaRPr>
          </a:p>
        </p:txBody>
      </p:sp>
      <p:sp>
        <p:nvSpPr>
          <p:cNvPr id="5" name="Footer Placeholder 4">
            <a:extLst>
              <a:ext uri="{FF2B5EF4-FFF2-40B4-BE49-F238E27FC236}">
                <a16:creationId xmlns:a16="http://schemas.microsoft.com/office/drawing/2014/main" id="{145E9E0D-2FA4-44FA-AA05-75EEE6F1B38A}"/>
              </a:ext>
            </a:extLst>
          </p:cNvPr>
          <p:cNvSpPr>
            <a:spLocks noGrp="1"/>
          </p:cNvSpPr>
          <p:nvPr>
            <p:ph type="ftr" sz="quarter" idx="10"/>
          </p:nvPr>
        </p:nvSpPr>
        <p:spPr/>
        <p:txBody>
          <a:bodyPr/>
          <a:lstStyle/>
          <a:p>
            <a:r>
              <a:rPr lang="en-US">
                <a:solidFill>
                  <a:srgbClr val="415364">
                    <a:lumMod val="60000"/>
                    <a:lumOff val="40000"/>
                  </a:srgbClr>
                </a:solidFill>
              </a:rPr>
              <a:t>DOW RESTRICTED</a:t>
            </a:r>
            <a:endParaRPr lang="en-US" dirty="0">
              <a:solidFill>
                <a:srgbClr val="415364">
                  <a:lumMod val="60000"/>
                  <a:lumOff val="40000"/>
                </a:srgbClr>
              </a:solidFill>
            </a:endParaRPr>
          </a:p>
        </p:txBody>
      </p:sp>
      <p:pic>
        <p:nvPicPr>
          <p:cNvPr id="6" name="Picture 5">
            <a:extLst>
              <a:ext uri="{FF2B5EF4-FFF2-40B4-BE49-F238E27FC236}">
                <a16:creationId xmlns:a16="http://schemas.microsoft.com/office/drawing/2014/main" id="{0369B08C-F135-40B7-A4FD-B3377D20C702}"/>
              </a:ext>
            </a:extLst>
          </p:cNvPr>
          <p:cNvPicPr>
            <a:picLocks noChangeAspect="1"/>
          </p:cNvPicPr>
          <p:nvPr/>
        </p:nvPicPr>
        <p:blipFill rotWithShape="1">
          <a:blip r:embed="rId2">
            <a:extLst>
              <a:ext uri="{28A0092B-C50C-407E-A947-70E740481C1C}">
                <a14:useLocalDpi xmlns:a14="http://schemas.microsoft.com/office/drawing/2010/main" val="0"/>
              </a:ext>
            </a:extLst>
          </a:blip>
          <a:srcRect t="13381"/>
          <a:stretch/>
        </p:blipFill>
        <p:spPr>
          <a:xfrm>
            <a:off x="4003728" y="1214946"/>
            <a:ext cx="4729133" cy="3094240"/>
          </a:xfrm>
          <a:prstGeom prst="rect">
            <a:avLst/>
          </a:prstGeom>
        </p:spPr>
      </p:pic>
      <p:graphicFrame>
        <p:nvGraphicFramePr>
          <p:cNvPr id="8" name="Table 4">
            <a:extLst>
              <a:ext uri="{FF2B5EF4-FFF2-40B4-BE49-F238E27FC236}">
                <a16:creationId xmlns:a16="http://schemas.microsoft.com/office/drawing/2014/main" id="{74D75A1F-5DAE-4185-9037-05F860663613}"/>
              </a:ext>
            </a:extLst>
          </p:cNvPr>
          <p:cNvGraphicFramePr>
            <a:graphicFrameLocks noGrp="1"/>
          </p:cNvGraphicFramePr>
          <p:nvPr>
            <p:ph idx="1"/>
            <p:extLst/>
          </p:nvPr>
        </p:nvGraphicFramePr>
        <p:xfrm>
          <a:off x="404811" y="613008"/>
          <a:ext cx="2881546" cy="3696126"/>
        </p:xfrm>
        <a:graphic>
          <a:graphicData uri="http://schemas.openxmlformats.org/drawingml/2006/table">
            <a:tbl>
              <a:tblPr firstRow="1" bandRow="1">
                <a:tableStyleId>{5C22544A-7EE6-4342-B048-85BDC9FD1C3A}</a:tableStyleId>
              </a:tblPr>
              <a:tblGrid>
                <a:gridCol w="799181">
                  <a:extLst>
                    <a:ext uri="{9D8B030D-6E8A-4147-A177-3AD203B41FA5}">
                      <a16:colId xmlns:a16="http://schemas.microsoft.com/office/drawing/2014/main" val="2421566741"/>
                    </a:ext>
                  </a:extLst>
                </a:gridCol>
                <a:gridCol w="2082365">
                  <a:extLst>
                    <a:ext uri="{9D8B030D-6E8A-4147-A177-3AD203B41FA5}">
                      <a16:colId xmlns:a16="http://schemas.microsoft.com/office/drawing/2014/main" val="3154765622"/>
                    </a:ext>
                  </a:extLst>
                </a:gridCol>
              </a:tblGrid>
              <a:tr h="251886">
                <a:tc gridSpan="2">
                  <a:txBody>
                    <a:bodyPr/>
                    <a:lstStyle/>
                    <a:p>
                      <a:pPr algn="ctr"/>
                      <a:r>
                        <a:rPr lang="en-US" sz="1000" baseline="0" dirty="0">
                          <a:solidFill>
                            <a:srgbClr val="FFFFFF"/>
                          </a:solidFill>
                          <a:effectLst>
                            <a:glow rad="63500">
                              <a:schemeClr val="accent1">
                                <a:satMod val="175000"/>
                                <a:alpha val="40000"/>
                              </a:schemeClr>
                            </a:glow>
                          </a:effectLst>
                        </a:rPr>
                        <a:t>Internal alignment section</a:t>
                      </a:r>
                    </a:p>
                  </a:txBody>
                  <a:tcPr>
                    <a:solidFill>
                      <a:srgbClr val="0070C0"/>
                    </a:solidFill>
                  </a:tcPr>
                </a:tc>
                <a:tc hMerge="1">
                  <a:txBody>
                    <a:bodyPr/>
                    <a:lstStyle/>
                    <a:p>
                      <a:endParaRPr lang="en-US" sz="1400" baseline="0" dirty="0">
                        <a:solidFill>
                          <a:srgbClr val="FFFFFF"/>
                        </a:solidFill>
                        <a:effectLst>
                          <a:glow rad="63500">
                            <a:schemeClr val="accent1">
                              <a:satMod val="175000"/>
                              <a:alpha val="40000"/>
                            </a:schemeClr>
                          </a:glow>
                        </a:effectLst>
                      </a:endParaRPr>
                    </a:p>
                  </a:txBody>
                  <a:tcPr>
                    <a:solidFill>
                      <a:srgbClr val="0070C0"/>
                    </a:solidFill>
                  </a:tcPr>
                </a:tc>
                <a:extLst>
                  <a:ext uri="{0D108BD9-81ED-4DB2-BD59-A6C34878D82A}">
                    <a16:rowId xmlns:a16="http://schemas.microsoft.com/office/drawing/2014/main" val="489578797"/>
                  </a:ext>
                </a:extLst>
              </a:tr>
              <a:tr h="1367380">
                <a:tc>
                  <a:txBody>
                    <a:bodyPr/>
                    <a:lstStyle/>
                    <a:p>
                      <a:r>
                        <a:rPr lang="en-US" sz="1100" baseline="0" dirty="0">
                          <a:solidFill>
                            <a:schemeClr val="tx2"/>
                          </a:solidFill>
                          <a:effectLst/>
                        </a:rPr>
                        <a:t>Internal Team</a:t>
                      </a:r>
                    </a:p>
                  </a:txBody>
                  <a:tcPr>
                    <a:solidFill>
                      <a:schemeClr val="bg1">
                        <a:lumMod val="95000"/>
                      </a:schemeClr>
                    </a:solidFill>
                  </a:tcPr>
                </a:tc>
                <a:tc>
                  <a:txBody>
                    <a:bodyPr/>
                    <a:lstStyle/>
                    <a:p>
                      <a:r>
                        <a:rPr lang="en-US" sz="1100" baseline="0" dirty="0">
                          <a:solidFill>
                            <a:schemeClr val="tx2"/>
                          </a:solidFill>
                          <a:effectLst/>
                        </a:rPr>
                        <a:t>Building an internal team intentionally, with clear roles from the beginning will promote efficiency and prevent misunderstandings later.  </a:t>
                      </a:r>
                    </a:p>
                    <a:p>
                      <a:endParaRPr lang="en-US" sz="1100" baseline="0" dirty="0">
                        <a:solidFill>
                          <a:schemeClr val="tx2"/>
                        </a:solidFill>
                        <a:effectLst/>
                      </a:endParaRPr>
                    </a:p>
                    <a:p>
                      <a:r>
                        <a:rPr lang="en-US" sz="1100" baseline="0" dirty="0">
                          <a:solidFill>
                            <a:schemeClr val="tx2"/>
                          </a:solidFill>
                          <a:effectLst/>
                        </a:rPr>
                        <a:t>Dow has a wealth of resources internally (such as government affairs, public affairs, and sustainability) to ensure you get started on the right foot.</a:t>
                      </a:r>
                    </a:p>
                    <a:p>
                      <a:endParaRPr lang="en-US" sz="1100" baseline="0" dirty="0">
                        <a:solidFill>
                          <a:schemeClr val="tx2"/>
                        </a:solidFill>
                        <a:effectLst/>
                      </a:endParaRPr>
                    </a:p>
                    <a:p>
                      <a:r>
                        <a:rPr lang="en-US" sz="1100" baseline="0" dirty="0">
                          <a:solidFill>
                            <a:schemeClr val="tx2"/>
                          </a:solidFill>
                          <a:effectLst/>
                        </a:rPr>
                        <a:t>Consider bringing in a third party to facilitate information gathering, collaborative process design, or be on hand to assist with difficult issues that arise.</a:t>
                      </a:r>
                    </a:p>
                  </a:txBody>
                  <a:tcPr>
                    <a:solidFill>
                      <a:schemeClr val="bg1">
                        <a:lumMod val="95000"/>
                      </a:schemeClr>
                    </a:solidFill>
                  </a:tcPr>
                </a:tc>
                <a:extLst>
                  <a:ext uri="{0D108BD9-81ED-4DB2-BD59-A6C34878D82A}">
                    <a16:rowId xmlns:a16="http://schemas.microsoft.com/office/drawing/2014/main" val="2450784680"/>
                  </a:ext>
                </a:extLst>
              </a:tr>
            </a:tbl>
          </a:graphicData>
        </a:graphic>
      </p:graphicFrame>
      <p:sp>
        <p:nvSpPr>
          <p:cNvPr id="9" name="Rectangle: Rounded Corners 8">
            <a:extLst>
              <a:ext uri="{FF2B5EF4-FFF2-40B4-BE49-F238E27FC236}">
                <a16:creationId xmlns:a16="http://schemas.microsoft.com/office/drawing/2014/main" id="{F565562E-6089-4BD7-862E-1C177EC394F2}"/>
              </a:ext>
            </a:extLst>
          </p:cNvPr>
          <p:cNvSpPr/>
          <p:nvPr/>
        </p:nvSpPr>
        <p:spPr>
          <a:xfrm>
            <a:off x="5435023" y="4311575"/>
            <a:ext cx="1139610" cy="503342"/>
          </a:xfrm>
          <a:prstGeom prst="roundRect">
            <a:avLst/>
          </a:prstGeom>
          <a:solidFill>
            <a:srgbClr val="0070C0"/>
          </a:solid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dirty="0"/>
              <a:t>PROJECT </a:t>
            </a:r>
          </a:p>
          <a:p>
            <a:pPr algn="ctr"/>
            <a:r>
              <a:rPr lang="en-US" sz="700" dirty="0"/>
              <a:t>ALIGNMENT</a:t>
            </a:r>
            <a:endParaRPr lang="en-US" sz="1050" dirty="0"/>
          </a:p>
          <a:p>
            <a:pPr algn="ctr"/>
            <a:r>
              <a:rPr lang="en-US" sz="500" dirty="0"/>
              <a:t>Design and solidify a project strategy and assemble internal resources (people and existing materials)</a:t>
            </a:r>
          </a:p>
        </p:txBody>
      </p:sp>
      <p:sp>
        <p:nvSpPr>
          <p:cNvPr id="10" name="Rectangle: Rounded Corners 9">
            <a:extLst>
              <a:ext uri="{FF2B5EF4-FFF2-40B4-BE49-F238E27FC236}">
                <a16:creationId xmlns:a16="http://schemas.microsoft.com/office/drawing/2014/main" id="{D6D68717-D349-40EC-B707-A37C40FE4EAA}"/>
              </a:ext>
            </a:extLst>
          </p:cNvPr>
          <p:cNvSpPr/>
          <p:nvPr/>
        </p:nvSpPr>
        <p:spPr>
          <a:xfrm>
            <a:off x="6669148" y="4322618"/>
            <a:ext cx="1139610" cy="49229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dirty="0"/>
              <a:t>STAKEHOLDER </a:t>
            </a:r>
          </a:p>
          <a:p>
            <a:pPr algn="ctr"/>
            <a:r>
              <a:rPr lang="en-US" sz="700" dirty="0"/>
              <a:t>MAPPING</a:t>
            </a:r>
          </a:p>
          <a:p>
            <a:pPr algn="ctr"/>
            <a:r>
              <a:rPr lang="en-US" sz="500" dirty="0"/>
              <a:t>Identify and prioritize external stakeholders for mutually beneficial engagement</a:t>
            </a:r>
          </a:p>
        </p:txBody>
      </p:sp>
      <p:sp>
        <p:nvSpPr>
          <p:cNvPr id="11" name="Rectangle: Rounded Corners 10">
            <a:extLst>
              <a:ext uri="{FF2B5EF4-FFF2-40B4-BE49-F238E27FC236}">
                <a16:creationId xmlns:a16="http://schemas.microsoft.com/office/drawing/2014/main" id="{F4185583-B1E6-4553-8529-452156A170BD}"/>
              </a:ext>
            </a:extLst>
          </p:cNvPr>
          <p:cNvSpPr/>
          <p:nvPr/>
        </p:nvSpPr>
        <p:spPr>
          <a:xfrm>
            <a:off x="7903273" y="4310923"/>
            <a:ext cx="1139611" cy="50334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dirty="0"/>
              <a:t>EXTERNAL </a:t>
            </a:r>
          </a:p>
          <a:p>
            <a:pPr algn="ctr"/>
            <a:r>
              <a:rPr lang="en-US" sz="700" dirty="0"/>
              <a:t>ENGAGEMENT</a:t>
            </a:r>
          </a:p>
          <a:p>
            <a:pPr algn="ctr"/>
            <a:r>
              <a:rPr lang="en-US" sz="500" dirty="0"/>
              <a:t>Plan for working relationships and external communications with select organizations and audiences</a:t>
            </a:r>
          </a:p>
        </p:txBody>
      </p:sp>
      <p:sp>
        <p:nvSpPr>
          <p:cNvPr id="12" name="Flowchart: Extract 11">
            <a:extLst>
              <a:ext uri="{FF2B5EF4-FFF2-40B4-BE49-F238E27FC236}">
                <a16:creationId xmlns:a16="http://schemas.microsoft.com/office/drawing/2014/main" id="{80249A23-BA22-4AAA-BFA0-690E4447F1AA}"/>
              </a:ext>
            </a:extLst>
          </p:cNvPr>
          <p:cNvSpPr/>
          <p:nvPr/>
        </p:nvSpPr>
        <p:spPr>
          <a:xfrm rot="5400000">
            <a:off x="6606070" y="4351504"/>
            <a:ext cx="110084" cy="172960"/>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Flowchart: Extract 12">
            <a:extLst>
              <a:ext uri="{FF2B5EF4-FFF2-40B4-BE49-F238E27FC236}">
                <a16:creationId xmlns:a16="http://schemas.microsoft.com/office/drawing/2014/main" id="{E72519AA-634B-450C-AFA6-CFE75E081642}"/>
              </a:ext>
            </a:extLst>
          </p:cNvPr>
          <p:cNvSpPr/>
          <p:nvPr/>
        </p:nvSpPr>
        <p:spPr>
          <a:xfrm rot="5400000">
            <a:off x="7800974" y="4351504"/>
            <a:ext cx="110084" cy="172960"/>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TextBox 13">
            <a:extLst>
              <a:ext uri="{FF2B5EF4-FFF2-40B4-BE49-F238E27FC236}">
                <a16:creationId xmlns:a16="http://schemas.microsoft.com/office/drawing/2014/main" id="{3FE83EE9-FB57-49B4-8505-785D147D3091}"/>
              </a:ext>
            </a:extLst>
          </p:cNvPr>
          <p:cNvSpPr txBox="1"/>
          <p:nvPr/>
        </p:nvSpPr>
        <p:spPr>
          <a:xfrm>
            <a:off x="3489872" y="591273"/>
            <a:ext cx="5242990" cy="457446"/>
          </a:xfrm>
          <a:prstGeom prst="rect">
            <a:avLst/>
          </a:prstGeom>
          <a:noFill/>
          <a:ln>
            <a:solidFill>
              <a:srgbClr val="FF0000"/>
            </a:solidFill>
            <a:prstDash val="dash"/>
          </a:ln>
        </p:spPr>
        <p:txBody>
          <a:bodyPr wrap="square" lIns="45720" rIns="45720" rtlCol="0">
            <a:noAutofit/>
          </a:bodyPr>
          <a:lstStyle/>
          <a:p>
            <a:pPr algn="ctr"/>
            <a:r>
              <a:rPr lang="en-US" sz="1200" dirty="0"/>
              <a:t>Do you have the right internal team in place to be successful </a:t>
            </a:r>
            <a:r>
              <a:rPr lang="en-US" sz="1200" dirty="0">
                <a:solidFill>
                  <a:schemeClr val="tx2"/>
                </a:solidFill>
              </a:rPr>
              <a:t>or could you benefit from additional resources?</a:t>
            </a:r>
            <a:r>
              <a:rPr lang="en-US" sz="1200" dirty="0"/>
              <a:t>?</a:t>
            </a:r>
          </a:p>
        </p:txBody>
      </p:sp>
    </p:spTree>
    <p:extLst>
      <p:ext uri="{BB962C8B-B14F-4D97-AF65-F5344CB8AC3E}">
        <p14:creationId xmlns:p14="http://schemas.microsoft.com/office/powerpoint/2010/main" val="344389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0A167F-1213-4B6E-A270-B7804C979A5D}"/>
              </a:ext>
            </a:extLst>
          </p:cNvPr>
          <p:cNvSpPr>
            <a:spLocks noGrp="1"/>
          </p:cNvSpPr>
          <p:nvPr>
            <p:ph type="title"/>
          </p:nvPr>
        </p:nvSpPr>
        <p:spPr/>
        <p:txBody>
          <a:bodyPr/>
          <a:lstStyle/>
          <a:p>
            <a:r>
              <a:rPr lang="en-US" dirty="0"/>
              <a:t>Project Alignment – Materials and Case Studies</a:t>
            </a:r>
          </a:p>
        </p:txBody>
      </p:sp>
      <p:sp>
        <p:nvSpPr>
          <p:cNvPr id="4" name="Slide Number Placeholder 3">
            <a:extLst>
              <a:ext uri="{FF2B5EF4-FFF2-40B4-BE49-F238E27FC236}">
                <a16:creationId xmlns:a16="http://schemas.microsoft.com/office/drawing/2014/main" id="{F081F5B3-188B-4FA2-BAA7-8223F87BA39F}"/>
              </a:ext>
            </a:extLst>
          </p:cNvPr>
          <p:cNvSpPr>
            <a:spLocks noGrp="1"/>
          </p:cNvSpPr>
          <p:nvPr>
            <p:ph type="sldNum" sz="quarter" idx="11"/>
          </p:nvPr>
        </p:nvSpPr>
        <p:spPr/>
        <p:txBody>
          <a:bodyPr/>
          <a:lstStyle/>
          <a:p>
            <a:fld id="{B6D1532F-61F1-B941-ACDF-6BC65E0B4055}" type="slidenum">
              <a:rPr lang="en-US" smtClean="0">
                <a:solidFill>
                  <a:srgbClr val="415364">
                    <a:lumMod val="60000"/>
                    <a:lumOff val="40000"/>
                  </a:srgbClr>
                </a:solidFill>
              </a:rPr>
              <a:pPr/>
              <a:t>8</a:t>
            </a:fld>
            <a:endParaRPr lang="en-US" dirty="0">
              <a:solidFill>
                <a:srgbClr val="415364">
                  <a:lumMod val="60000"/>
                  <a:lumOff val="40000"/>
                </a:srgbClr>
              </a:solidFill>
            </a:endParaRPr>
          </a:p>
        </p:txBody>
      </p:sp>
      <p:sp>
        <p:nvSpPr>
          <p:cNvPr id="5" name="Footer Placeholder 4">
            <a:extLst>
              <a:ext uri="{FF2B5EF4-FFF2-40B4-BE49-F238E27FC236}">
                <a16:creationId xmlns:a16="http://schemas.microsoft.com/office/drawing/2014/main" id="{145E9E0D-2FA4-44FA-AA05-75EEE6F1B38A}"/>
              </a:ext>
            </a:extLst>
          </p:cNvPr>
          <p:cNvSpPr>
            <a:spLocks noGrp="1"/>
          </p:cNvSpPr>
          <p:nvPr>
            <p:ph type="ftr" sz="quarter" idx="10"/>
          </p:nvPr>
        </p:nvSpPr>
        <p:spPr/>
        <p:txBody>
          <a:bodyPr/>
          <a:lstStyle/>
          <a:p>
            <a:r>
              <a:rPr lang="en-US">
                <a:solidFill>
                  <a:srgbClr val="415364">
                    <a:lumMod val="60000"/>
                    <a:lumOff val="40000"/>
                  </a:srgbClr>
                </a:solidFill>
              </a:rPr>
              <a:t>DOW RESTRICTED</a:t>
            </a:r>
            <a:endParaRPr lang="en-US" dirty="0">
              <a:solidFill>
                <a:srgbClr val="415364">
                  <a:lumMod val="60000"/>
                  <a:lumOff val="40000"/>
                </a:srgbClr>
              </a:solidFill>
            </a:endParaRPr>
          </a:p>
        </p:txBody>
      </p:sp>
      <p:pic>
        <p:nvPicPr>
          <p:cNvPr id="6" name="Picture 5">
            <a:extLst>
              <a:ext uri="{FF2B5EF4-FFF2-40B4-BE49-F238E27FC236}">
                <a16:creationId xmlns:a16="http://schemas.microsoft.com/office/drawing/2014/main" id="{0369B08C-F135-40B7-A4FD-B3377D20C70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489872" y="1068316"/>
            <a:ext cx="5405388" cy="3195830"/>
          </a:xfrm>
          <a:prstGeom prst="rect">
            <a:avLst/>
          </a:prstGeom>
        </p:spPr>
      </p:pic>
      <p:graphicFrame>
        <p:nvGraphicFramePr>
          <p:cNvPr id="8" name="Table 4">
            <a:extLst>
              <a:ext uri="{FF2B5EF4-FFF2-40B4-BE49-F238E27FC236}">
                <a16:creationId xmlns:a16="http://schemas.microsoft.com/office/drawing/2014/main" id="{74D75A1F-5DAE-4185-9037-05F860663613}"/>
              </a:ext>
            </a:extLst>
          </p:cNvPr>
          <p:cNvGraphicFramePr>
            <a:graphicFrameLocks noGrp="1"/>
          </p:cNvGraphicFramePr>
          <p:nvPr>
            <p:ph idx="1"/>
            <p:extLst/>
          </p:nvPr>
        </p:nvGraphicFramePr>
        <p:xfrm>
          <a:off x="404811" y="613008"/>
          <a:ext cx="2872492" cy="4031406"/>
        </p:xfrm>
        <a:graphic>
          <a:graphicData uri="http://schemas.openxmlformats.org/drawingml/2006/table">
            <a:tbl>
              <a:tblPr firstRow="1" bandRow="1">
                <a:tableStyleId>{5C22544A-7EE6-4342-B048-85BDC9FD1C3A}</a:tableStyleId>
              </a:tblPr>
              <a:tblGrid>
                <a:gridCol w="799181">
                  <a:extLst>
                    <a:ext uri="{9D8B030D-6E8A-4147-A177-3AD203B41FA5}">
                      <a16:colId xmlns:a16="http://schemas.microsoft.com/office/drawing/2014/main" val="2421566741"/>
                    </a:ext>
                  </a:extLst>
                </a:gridCol>
                <a:gridCol w="2073311">
                  <a:extLst>
                    <a:ext uri="{9D8B030D-6E8A-4147-A177-3AD203B41FA5}">
                      <a16:colId xmlns:a16="http://schemas.microsoft.com/office/drawing/2014/main" val="3154765622"/>
                    </a:ext>
                  </a:extLst>
                </a:gridCol>
              </a:tblGrid>
              <a:tr h="251886">
                <a:tc gridSpan="2">
                  <a:txBody>
                    <a:bodyPr/>
                    <a:lstStyle/>
                    <a:p>
                      <a:pPr algn="ctr"/>
                      <a:r>
                        <a:rPr lang="en-US" sz="1000" baseline="0" dirty="0">
                          <a:solidFill>
                            <a:srgbClr val="FFFFFF"/>
                          </a:solidFill>
                          <a:effectLst>
                            <a:glow rad="63500">
                              <a:schemeClr val="accent1">
                                <a:satMod val="175000"/>
                                <a:alpha val="40000"/>
                              </a:schemeClr>
                            </a:glow>
                          </a:effectLst>
                        </a:rPr>
                        <a:t>Materials and case studies section</a:t>
                      </a:r>
                    </a:p>
                  </a:txBody>
                  <a:tcPr>
                    <a:solidFill>
                      <a:srgbClr val="0070C0"/>
                    </a:solidFill>
                  </a:tcPr>
                </a:tc>
                <a:tc hMerge="1">
                  <a:txBody>
                    <a:bodyPr/>
                    <a:lstStyle/>
                    <a:p>
                      <a:endParaRPr lang="en-US" sz="1400" baseline="0" dirty="0">
                        <a:solidFill>
                          <a:srgbClr val="FFFFFF"/>
                        </a:solidFill>
                        <a:effectLst>
                          <a:glow rad="63500">
                            <a:schemeClr val="accent1">
                              <a:satMod val="175000"/>
                              <a:alpha val="40000"/>
                            </a:schemeClr>
                          </a:glow>
                        </a:effectLst>
                      </a:endParaRPr>
                    </a:p>
                  </a:txBody>
                  <a:tcPr>
                    <a:solidFill>
                      <a:srgbClr val="0070C0"/>
                    </a:solidFill>
                  </a:tcPr>
                </a:tc>
                <a:extLst>
                  <a:ext uri="{0D108BD9-81ED-4DB2-BD59-A6C34878D82A}">
                    <a16:rowId xmlns:a16="http://schemas.microsoft.com/office/drawing/2014/main" val="489578797"/>
                  </a:ext>
                </a:extLst>
              </a:tr>
              <a:tr h="1056105">
                <a:tc>
                  <a:txBody>
                    <a:bodyPr/>
                    <a:lstStyle/>
                    <a:p>
                      <a:r>
                        <a:rPr lang="en-US" sz="1100" baseline="0" dirty="0">
                          <a:solidFill>
                            <a:schemeClr val="tx2"/>
                          </a:solidFill>
                          <a:effectLst/>
                        </a:rPr>
                        <a:t>Materials and case studies</a:t>
                      </a:r>
                    </a:p>
                  </a:txBody>
                  <a:tcPr>
                    <a:solidFill>
                      <a:schemeClr val="bg1">
                        <a:lumMod val="95000"/>
                      </a:schemeClr>
                    </a:solidFill>
                  </a:tcPr>
                </a:tc>
                <a:tc>
                  <a:txBody>
                    <a:bodyPr/>
                    <a:lstStyle/>
                    <a:p>
                      <a:r>
                        <a:rPr lang="en-US" sz="1100" baseline="0" dirty="0">
                          <a:solidFill>
                            <a:schemeClr val="tx2"/>
                          </a:solidFill>
                          <a:effectLst/>
                        </a:rPr>
                        <a:t>This space is a catch-all catalogue for applicable links, case studies, and other information that is applicable to your project.  It is organized to keep distinct those materials that are approved for external sharing and those that need to remain internal. </a:t>
                      </a:r>
                    </a:p>
                    <a:p>
                      <a:endParaRPr lang="en-US" sz="1100" baseline="0" dirty="0">
                        <a:solidFill>
                          <a:schemeClr val="tx2"/>
                        </a:solidFill>
                        <a:effectLst/>
                      </a:endParaRPr>
                    </a:p>
                    <a:p>
                      <a:r>
                        <a:rPr lang="en-US" sz="1100" baseline="0" dirty="0">
                          <a:solidFill>
                            <a:schemeClr val="tx2"/>
                          </a:solidFill>
                          <a:effectLst/>
                        </a:rPr>
                        <a:t>Links have been provided to sections further on that will reference back to the information compiled here.</a:t>
                      </a:r>
                    </a:p>
                    <a:p>
                      <a:endParaRPr lang="en-US" sz="1100" baseline="0" dirty="0">
                        <a:solidFill>
                          <a:schemeClr val="tx2"/>
                        </a:solidFill>
                        <a:effectLst/>
                      </a:endParaRPr>
                    </a:p>
                    <a:p>
                      <a:r>
                        <a:rPr lang="en-US" sz="1100" baseline="0" dirty="0">
                          <a:solidFill>
                            <a:schemeClr val="tx2"/>
                          </a:solidFill>
                          <a:effectLst/>
                        </a:rPr>
                        <a:t>This page will serve as your source for lessons learned, your reference for accessing existing networks and relationships, and as a source of engaging stories for communications.</a:t>
                      </a:r>
                    </a:p>
                  </a:txBody>
                  <a:tcPr>
                    <a:solidFill>
                      <a:schemeClr val="bg1">
                        <a:lumMod val="95000"/>
                      </a:schemeClr>
                    </a:solidFill>
                  </a:tcPr>
                </a:tc>
                <a:extLst>
                  <a:ext uri="{0D108BD9-81ED-4DB2-BD59-A6C34878D82A}">
                    <a16:rowId xmlns:a16="http://schemas.microsoft.com/office/drawing/2014/main" val="2450784680"/>
                  </a:ext>
                </a:extLst>
              </a:tr>
            </a:tbl>
          </a:graphicData>
        </a:graphic>
      </p:graphicFrame>
      <p:sp>
        <p:nvSpPr>
          <p:cNvPr id="9" name="Rectangle: Rounded Corners 8">
            <a:extLst>
              <a:ext uri="{FF2B5EF4-FFF2-40B4-BE49-F238E27FC236}">
                <a16:creationId xmlns:a16="http://schemas.microsoft.com/office/drawing/2014/main" id="{76B334EF-DF16-45A5-8E6F-4C40462F9F23}"/>
              </a:ext>
            </a:extLst>
          </p:cNvPr>
          <p:cNvSpPr/>
          <p:nvPr/>
        </p:nvSpPr>
        <p:spPr>
          <a:xfrm>
            <a:off x="5435023" y="4311575"/>
            <a:ext cx="1139610" cy="503342"/>
          </a:xfrm>
          <a:prstGeom prst="roundRect">
            <a:avLst/>
          </a:prstGeom>
          <a:solidFill>
            <a:srgbClr val="0070C0"/>
          </a:solid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dirty="0"/>
              <a:t>PROJECT </a:t>
            </a:r>
          </a:p>
          <a:p>
            <a:pPr algn="ctr"/>
            <a:r>
              <a:rPr lang="en-US" sz="700" dirty="0"/>
              <a:t>ALIGNMENT</a:t>
            </a:r>
            <a:endParaRPr lang="en-US" sz="1050" dirty="0"/>
          </a:p>
          <a:p>
            <a:pPr algn="ctr"/>
            <a:r>
              <a:rPr lang="en-US" sz="500" dirty="0"/>
              <a:t>Design and solidify a project strategy and assemble internal resources (people and existing materials)</a:t>
            </a:r>
          </a:p>
        </p:txBody>
      </p:sp>
      <p:sp>
        <p:nvSpPr>
          <p:cNvPr id="10" name="Rectangle: Rounded Corners 9">
            <a:extLst>
              <a:ext uri="{FF2B5EF4-FFF2-40B4-BE49-F238E27FC236}">
                <a16:creationId xmlns:a16="http://schemas.microsoft.com/office/drawing/2014/main" id="{89C7CC9D-EDF1-4589-BC8D-F76EFE5433A3}"/>
              </a:ext>
            </a:extLst>
          </p:cNvPr>
          <p:cNvSpPr/>
          <p:nvPr/>
        </p:nvSpPr>
        <p:spPr>
          <a:xfrm>
            <a:off x="6669148" y="4322618"/>
            <a:ext cx="1139610" cy="49229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dirty="0"/>
              <a:t>STAKEHOLDER </a:t>
            </a:r>
          </a:p>
          <a:p>
            <a:pPr algn="ctr"/>
            <a:r>
              <a:rPr lang="en-US" sz="700" dirty="0"/>
              <a:t>MAPPING</a:t>
            </a:r>
          </a:p>
          <a:p>
            <a:pPr algn="ctr"/>
            <a:r>
              <a:rPr lang="en-US" sz="500" dirty="0"/>
              <a:t>Identify and prioritize external stakeholders for mutually beneficial engagement</a:t>
            </a:r>
          </a:p>
        </p:txBody>
      </p:sp>
      <p:sp>
        <p:nvSpPr>
          <p:cNvPr id="11" name="Rectangle: Rounded Corners 10">
            <a:extLst>
              <a:ext uri="{FF2B5EF4-FFF2-40B4-BE49-F238E27FC236}">
                <a16:creationId xmlns:a16="http://schemas.microsoft.com/office/drawing/2014/main" id="{AF8954D5-2905-44B1-A397-B5A69ECF09DC}"/>
              </a:ext>
            </a:extLst>
          </p:cNvPr>
          <p:cNvSpPr/>
          <p:nvPr/>
        </p:nvSpPr>
        <p:spPr>
          <a:xfrm>
            <a:off x="7903273" y="4310923"/>
            <a:ext cx="1139611" cy="50334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dirty="0"/>
              <a:t>EXTERNAL </a:t>
            </a:r>
          </a:p>
          <a:p>
            <a:pPr algn="ctr"/>
            <a:r>
              <a:rPr lang="en-US" sz="700" dirty="0"/>
              <a:t>ENGAGEMENT</a:t>
            </a:r>
          </a:p>
          <a:p>
            <a:pPr algn="ctr"/>
            <a:r>
              <a:rPr lang="en-US" sz="500" dirty="0"/>
              <a:t>Plan for working relationships and external communications with select organizations and audiences</a:t>
            </a:r>
          </a:p>
        </p:txBody>
      </p:sp>
      <p:sp>
        <p:nvSpPr>
          <p:cNvPr id="12" name="Flowchart: Extract 11">
            <a:extLst>
              <a:ext uri="{FF2B5EF4-FFF2-40B4-BE49-F238E27FC236}">
                <a16:creationId xmlns:a16="http://schemas.microsoft.com/office/drawing/2014/main" id="{429D1823-E327-4D14-B907-98D68BD1E27F}"/>
              </a:ext>
            </a:extLst>
          </p:cNvPr>
          <p:cNvSpPr/>
          <p:nvPr/>
        </p:nvSpPr>
        <p:spPr>
          <a:xfrm rot="5400000">
            <a:off x="6606070" y="4351504"/>
            <a:ext cx="110084" cy="172960"/>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Flowchart: Extract 12">
            <a:extLst>
              <a:ext uri="{FF2B5EF4-FFF2-40B4-BE49-F238E27FC236}">
                <a16:creationId xmlns:a16="http://schemas.microsoft.com/office/drawing/2014/main" id="{46D7E6A3-573B-4D44-AFE7-F94C3E4C8CC7}"/>
              </a:ext>
            </a:extLst>
          </p:cNvPr>
          <p:cNvSpPr/>
          <p:nvPr/>
        </p:nvSpPr>
        <p:spPr>
          <a:xfrm rot="5400000">
            <a:off x="7800974" y="4351504"/>
            <a:ext cx="110084" cy="172960"/>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TextBox 13">
            <a:extLst>
              <a:ext uri="{FF2B5EF4-FFF2-40B4-BE49-F238E27FC236}">
                <a16:creationId xmlns:a16="http://schemas.microsoft.com/office/drawing/2014/main" id="{A051AD48-D48F-4843-9B84-242261942858}"/>
              </a:ext>
            </a:extLst>
          </p:cNvPr>
          <p:cNvSpPr txBox="1"/>
          <p:nvPr/>
        </p:nvSpPr>
        <p:spPr>
          <a:xfrm>
            <a:off x="3489872" y="591272"/>
            <a:ext cx="5242990" cy="405677"/>
          </a:xfrm>
          <a:prstGeom prst="rect">
            <a:avLst/>
          </a:prstGeom>
          <a:noFill/>
          <a:ln>
            <a:solidFill>
              <a:srgbClr val="FF0000"/>
            </a:solidFill>
            <a:prstDash val="dash"/>
          </a:ln>
        </p:spPr>
        <p:txBody>
          <a:bodyPr wrap="square" lIns="45720" rIns="45720" rtlCol="0">
            <a:noAutofit/>
          </a:bodyPr>
          <a:lstStyle/>
          <a:p>
            <a:pPr algn="ctr"/>
            <a:r>
              <a:rPr lang="en-US" sz="1200" dirty="0">
                <a:solidFill>
                  <a:schemeClr val="tx2"/>
                </a:solidFill>
              </a:rPr>
              <a:t>What existing materials or </a:t>
            </a:r>
            <a:r>
              <a:rPr lang="en-US" sz="1200" dirty="0" err="1">
                <a:solidFill>
                  <a:schemeClr val="tx2"/>
                </a:solidFill>
              </a:rPr>
              <a:t>proofpoints</a:t>
            </a:r>
            <a:r>
              <a:rPr lang="en-US" sz="1200" dirty="0">
                <a:solidFill>
                  <a:schemeClr val="tx2"/>
                </a:solidFill>
              </a:rPr>
              <a:t> do you have that highlight Dow as a credible, collaborative partner?</a:t>
            </a:r>
          </a:p>
        </p:txBody>
      </p:sp>
    </p:spTree>
    <p:extLst>
      <p:ext uri="{BB962C8B-B14F-4D97-AF65-F5344CB8AC3E}">
        <p14:creationId xmlns:p14="http://schemas.microsoft.com/office/powerpoint/2010/main" val="1188044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t>DRAFT: Watershed Management Blueprint Lessons</a:t>
            </a:r>
          </a:p>
        </p:txBody>
      </p:sp>
      <p:pic>
        <p:nvPicPr>
          <p:cNvPr id="5" name="Picture 4"/>
          <p:cNvPicPr>
            <a:picLocks noChangeAspect="1"/>
          </p:cNvPicPr>
          <p:nvPr/>
        </p:nvPicPr>
        <p:blipFill>
          <a:blip r:embed="rId3"/>
          <a:stretch>
            <a:fillRect/>
          </a:stretch>
        </p:blipFill>
        <p:spPr>
          <a:xfrm>
            <a:off x="124379" y="1278893"/>
            <a:ext cx="2465004" cy="2041023"/>
          </a:xfrm>
          <a:prstGeom prst="rect">
            <a:avLst/>
          </a:prstGeom>
        </p:spPr>
      </p:pic>
      <p:pic>
        <p:nvPicPr>
          <p:cNvPr id="6" name="Picture 5"/>
          <p:cNvPicPr>
            <a:picLocks noChangeAspect="1"/>
          </p:cNvPicPr>
          <p:nvPr/>
        </p:nvPicPr>
        <p:blipFill rotWithShape="1">
          <a:blip r:embed="rId3"/>
          <a:srcRect l="1278" t="72988" r="1400" b="25573"/>
          <a:stretch/>
        </p:blipFill>
        <p:spPr>
          <a:xfrm>
            <a:off x="215251" y="2780250"/>
            <a:ext cx="2267280" cy="185950"/>
          </a:xfrm>
          <a:prstGeom prst="rect">
            <a:avLst/>
          </a:prstGeom>
        </p:spPr>
      </p:pic>
      <p:pic>
        <p:nvPicPr>
          <p:cNvPr id="7" name="Picture 6"/>
          <p:cNvPicPr>
            <a:picLocks noChangeAspect="1"/>
          </p:cNvPicPr>
          <p:nvPr/>
        </p:nvPicPr>
        <p:blipFill rotWithShape="1">
          <a:blip r:embed="rId4"/>
          <a:srcRect r="323"/>
          <a:stretch/>
        </p:blipFill>
        <p:spPr>
          <a:xfrm>
            <a:off x="184363" y="1353115"/>
            <a:ext cx="2329056" cy="1340522"/>
          </a:xfrm>
          <a:prstGeom prst="rect">
            <a:avLst/>
          </a:prstGeom>
          <a:ln>
            <a:solidFill>
              <a:schemeClr val="tx1"/>
            </a:solidFill>
          </a:ln>
          <a:effectLst>
            <a:innerShdw blurRad="114300">
              <a:prstClr val="black"/>
            </a:innerShdw>
          </a:effectLst>
        </p:spPr>
      </p:pic>
      <p:sp>
        <p:nvSpPr>
          <p:cNvPr id="8" name="TextBox 7"/>
          <p:cNvSpPr txBox="1"/>
          <p:nvPr/>
        </p:nvSpPr>
        <p:spPr>
          <a:xfrm>
            <a:off x="226498" y="2757807"/>
            <a:ext cx="2099220" cy="253916"/>
          </a:xfrm>
          <a:prstGeom prst="rect">
            <a:avLst/>
          </a:prstGeom>
          <a:noFill/>
        </p:spPr>
        <p:txBody>
          <a:bodyPr wrap="square" rtlCol="0">
            <a:spAutoFit/>
          </a:bodyPr>
          <a:lstStyle/>
          <a:p>
            <a:r>
              <a:rPr lang="en-US" sz="1050" b="1" dirty="0">
                <a:solidFill>
                  <a:srgbClr val="344447"/>
                </a:solidFill>
                <a:latin typeface="Arial" panose="020B0604020202020204" pitchFamily="34" charset="0"/>
                <a:cs typeface="Arial" panose="020B0604020202020204" pitchFamily="34" charset="0"/>
              </a:rPr>
              <a:t>www.dow.com/waterblueprint</a:t>
            </a:r>
          </a:p>
        </p:txBody>
      </p:sp>
      <p:sp>
        <p:nvSpPr>
          <p:cNvPr id="12" name="Rectangle 11"/>
          <p:cNvSpPr/>
          <p:nvPr/>
        </p:nvSpPr>
        <p:spPr>
          <a:xfrm>
            <a:off x="2628836" y="1364532"/>
            <a:ext cx="1791648" cy="2677656"/>
          </a:xfrm>
          <a:prstGeom prst="rect">
            <a:avLst/>
          </a:prstGeom>
          <a:ln>
            <a:solidFill>
              <a:srgbClr val="0070C0"/>
            </a:solidFill>
          </a:ln>
        </p:spPr>
        <p:txBody>
          <a:bodyPr wrap="square">
            <a:spAutoFit/>
          </a:bodyPr>
          <a:lstStyle/>
          <a:p>
            <a:pPr>
              <a:buClr>
                <a:srgbClr val="E80033"/>
              </a:buClr>
            </a:pPr>
            <a:r>
              <a:rPr lang="en-US" sz="800" b="1" dirty="0">
                <a:latin typeface="Arial" panose="020B0604020202020204" pitchFamily="34" charset="0"/>
                <a:cs typeface="Arial" panose="020B0604020202020204" pitchFamily="34" charset="0"/>
              </a:rPr>
              <a:t>Identified 3 priority areas in water for Dow but no internal “owners” or “drivers” of Dow’s water strategy so we focused on creating a catalogue/one-stop-shop of water-related case studies to share externally. </a:t>
            </a:r>
            <a:endParaRPr lang="en-US" sz="800" dirty="0">
              <a:latin typeface="Arial" panose="020B0604020202020204" pitchFamily="34" charset="0"/>
              <a:cs typeface="Arial" panose="020B0604020202020204" pitchFamily="34" charset="0"/>
            </a:endParaRPr>
          </a:p>
          <a:p>
            <a:pPr marL="214313" indent="-214313">
              <a:buClr>
                <a:srgbClr val="E80033"/>
              </a:buClr>
              <a:buFont typeface="Wingdings" panose="05000000000000000000" pitchFamily="2" charset="2"/>
              <a:buChar char="§"/>
            </a:pPr>
            <a:r>
              <a:rPr lang="en-US" sz="700" dirty="0">
                <a:latin typeface="Arial" panose="020B0604020202020204" pitchFamily="34" charset="0"/>
                <a:cs typeface="Arial" panose="020B0604020202020204" pitchFamily="34" charset="0"/>
              </a:rPr>
              <a:t>Reuse water at our sites</a:t>
            </a:r>
          </a:p>
          <a:p>
            <a:pPr marL="214313" indent="-214313">
              <a:buClr>
                <a:srgbClr val="E80033"/>
              </a:buClr>
              <a:buFont typeface="Wingdings" panose="05000000000000000000" pitchFamily="2" charset="2"/>
              <a:buChar char="§"/>
            </a:pPr>
            <a:r>
              <a:rPr lang="en-US" sz="700" dirty="0">
                <a:latin typeface="Arial" panose="020B0604020202020204" pitchFamily="34" charset="0"/>
                <a:cs typeface="Arial" panose="020B0604020202020204" pitchFamily="34" charset="0"/>
              </a:rPr>
              <a:t>Value Water (and nature!) in our watersheds</a:t>
            </a:r>
          </a:p>
          <a:p>
            <a:pPr marL="214313" indent="-214313">
              <a:buClr>
                <a:srgbClr val="E80033"/>
              </a:buClr>
              <a:buFont typeface="Wingdings" panose="05000000000000000000" pitchFamily="2" charset="2"/>
              <a:buChar char="§"/>
            </a:pPr>
            <a:r>
              <a:rPr lang="en-US" sz="700" dirty="0">
                <a:latin typeface="Arial" panose="020B0604020202020204" pitchFamily="34" charset="0"/>
                <a:cs typeface="Arial" panose="020B0604020202020204" pitchFamily="34" charset="0"/>
              </a:rPr>
              <a:t>Clean up the watersheds where we live and work</a:t>
            </a:r>
          </a:p>
          <a:p>
            <a:pPr marL="214313" indent="-214313">
              <a:buClr>
                <a:srgbClr val="E80033"/>
              </a:buClr>
              <a:buFont typeface="Wingdings" panose="05000000000000000000" pitchFamily="2" charset="2"/>
              <a:buChar char="§"/>
            </a:pPr>
            <a:endParaRPr lang="en-US" sz="800" dirty="0">
              <a:latin typeface="Arial" panose="020B0604020202020204" pitchFamily="34" charset="0"/>
              <a:cs typeface="Arial" panose="020B0604020202020204" pitchFamily="34" charset="0"/>
            </a:endParaRPr>
          </a:p>
          <a:p>
            <a:pPr>
              <a:buClr>
                <a:srgbClr val="E80033"/>
              </a:buClr>
            </a:pPr>
            <a:r>
              <a:rPr lang="en-US" sz="800" b="1" dirty="0">
                <a:latin typeface="Arial" panose="020B0604020202020204" pitchFamily="34" charset="0"/>
                <a:cs typeface="Arial" panose="020B0604020202020204" pitchFamily="34" charset="0"/>
              </a:rPr>
              <a:t>Realizing that there wasn’t an internal team to drive Dow’s water strategy at this time, we should have considered pausing work on this blueprint until a time when there would be more internal momentum to drive it.</a:t>
            </a:r>
          </a:p>
          <a:p>
            <a:pPr>
              <a:buClr>
                <a:srgbClr val="E80033"/>
              </a:buClr>
            </a:pPr>
            <a:endParaRPr lang="en-US" sz="80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5"/>
          <a:stretch>
            <a:fillRect/>
          </a:stretch>
        </p:blipFill>
        <p:spPr>
          <a:xfrm>
            <a:off x="474560" y="3038053"/>
            <a:ext cx="1180113" cy="1531989"/>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14" name="Picture 13"/>
          <p:cNvPicPr>
            <a:picLocks noChangeAspect="1"/>
          </p:cNvPicPr>
          <p:nvPr/>
        </p:nvPicPr>
        <p:blipFill>
          <a:blip r:embed="rId6"/>
          <a:stretch>
            <a:fillRect/>
          </a:stretch>
        </p:blipFill>
        <p:spPr>
          <a:xfrm>
            <a:off x="1064617" y="3116981"/>
            <a:ext cx="1273844" cy="1655998"/>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3" name="Footer Placeholder 2"/>
          <p:cNvSpPr>
            <a:spLocks noGrp="1"/>
          </p:cNvSpPr>
          <p:nvPr>
            <p:ph type="ftr" sz="quarter" idx="10"/>
          </p:nvPr>
        </p:nvSpPr>
        <p:spPr/>
        <p:txBody>
          <a:bodyPr/>
          <a:lstStyle/>
          <a:p>
            <a:r>
              <a:rPr lang="en-US"/>
              <a:t>DOW RESTRICTED</a:t>
            </a:r>
            <a:endParaRPr lang="en-US" dirty="0"/>
          </a:p>
        </p:txBody>
      </p:sp>
      <p:sp>
        <p:nvSpPr>
          <p:cNvPr id="11" name="Slide Number Placeholder 10"/>
          <p:cNvSpPr>
            <a:spLocks noGrp="1"/>
          </p:cNvSpPr>
          <p:nvPr>
            <p:ph type="sldNum" sz="quarter" idx="11"/>
          </p:nvPr>
        </p:nvSpPr>
        <p:spPr/>
        <p:txBody>
          <a:bodyPr/>
          <a:lstStyle/>
          <a:p>
            <a:fld id="{B6D1532F-61F1-B941-ACDF-6BC65E0B4055}" type="slidenum">
              <a:rPr lang="en-US" smtClean="0"/>
              <a:pPr/>
              <a:t>9</a:t>
            </a:fld>
            <a:endParaRPr lang="en-US" dirty="0"/>
          </a:p>
        </p:txBody>
      </p:sp>
      <p:sp>
        <p:nvSpPr>
          <p:cNvPr id="21" name="Rectangle: Rounded Corners 20">
            <a:extLst>
              <a:ext uri="{FF2B5EF4-FFF2-40B4-BE49-F238E27FC236}">
                <a16:creationId xmlns:a16="http://schemas.microsoft.com/office/drawing/2014/main" id="{7FA35A36-21EF-407D-8CF7-20557364107B}"/>
              </a:ext>
            </a:extLst>
          </p:cNvPr>
          <p:cNvSpPr/>
          <p:nvPr/>
        </p:nvSpPr>
        <p:spPr>
          <a:xfrm>
            <a:off x="2589383" y="618683"/>
            <a:ext cx="1832300" cy="72561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t>PROJECT </a:t>
            </a:r>
          </a:p>
          <a:p>
            <a:pPr algn="ctr"/>
            <a:r>
              <a:rPr lang="en-US" sz="1000" dirty="0"/>
              <a:t>ALIGNMENT</a:t>
            </a:r>
            <a:endParaRPr lang="en-US" sz="1400" dirty="0"/>
          </a:p>
          <a:p>
            <a:pPr algn="ctr"/>
            <a:r>
              <a:rPr lang="en-US" sz="800" dirty="0"/>
              <a:t>Design and solidify a project strategy and assemble internal resources (people and existing materials)</a:t>
            </a:r>
          </a:p>
        </p:txBody>
      </p:sp>
      <p:sp>
        <p:nvSpPr>
          <p:cNvPr id="22" name="Rectangle: Rounded Corners 21">
            <a:extLst>
              <a:ext uri="{FF2B5EF4-FFF2-40B4-BE49-F238E27FC236}">
                <a16:creationId xmlns:a16="http://schemas.microsoft.com/office/drawing/2014/main" id="{E364E767-ACD3-4235-BBFE-B2C70943EEAD}"/>
              </a:ext>
            </a:extLst>
          </p:cNvPr>
          <p:cNvSpPr/>
          <p:nvPr/>
        </p:nvSpPr>
        <p:spPr>
          <a:xfrm>
            <a:off x="4655085" y="618683"/>
            <a:ext cx="2030759" cy="72561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t>STAKEHOLDER </a:t>
            </a:r>
          </a:p>
          <a:p>
            <a:pPr algn="ctr"/>
            <a:r>
              <a:rPr lang="en-US" sz="1000" dirty="0"/>
              <a:t>MAPPING</a:t>
            </a:r>
            <a:endParaRPr lang="en-US" sz="800" dirty="0"/>
          </a:p>
          <a:p>
            <a:pPr algn="ctr"/>
            <a:r>
              <a:rPr lang="en-US" sz="800" dirty="0"/>
              <a:t>Identify and prioritize external stakeholders for mutually beneficial engagement</a:t>
            </a:r>
          </a:p>
          <a:p>
            <a:pPr algn="ctr"/>
            <a:endParaRPr lang="en-US" sz="800" dirty="0"/>
          </a:p>
        </p:txBody>
      </p:sp>
      <p:sp>
        <p:nvSpPr>
          <p:cNvPr id="23" name="Rectangle: Rounded Corners 22">
            <a:extLst>
              <a:ext uri="{FF2B5EF4-FFF2-40B4-BE49-F238E27FC236}">
                <a16:creationId xmlns:a16="http://schemas.microsoft.com/office/drawing/2014/main" id="{88B6C44D-1043-4CFC-82E6-1A6E622A6FA7}"/>
              </a:ext>
            </a:extLst>
          </p:cNvPr>
          <p:cNvSpPr/>
          <p:nvPr/>
        </p:nvSpPr>
        <p:spPr>
          <a:xfrm>
            <a:off x="6919916" y="641546"/>
            <a:ext cx="2019700" cy="71310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t>EXTERNAL </a:t>
            </a:r>
          </a:p>
          <a:p>
            <a:pPr algn="ctr"/>
            <a:r>
              <a:rPr lang="en-US" sz="1000" dirty="0"/>
              <a:t>ENGAGEMENT</a:t>
            </a:r>
            <a:endParaRPr lang="en-US" sz="1400" dirty="0"/>
          </a:p>
          <a:p>
            <a:pPr algn="ctr"/>
            <a:r>
              <a:rPr lang="en-US" sz="800" dirty="0"/>
              <a:t>Plan for working relationships and external communications with select organizations and audiences</a:t>
            </a:r>
          </a:p>
        </p:txBody>
      </p:sp>
      <p:sp>
        <p:nvSpPr>
          <p:cNvPr id="24" name="Flowchart: Extract 23">
            <a:extLst>
              <a:ext uri="{FF2B5EF4-FFF2-40B4-BE49-F238E27FC236}">
                <a16:creationId xmlns:a16="http://schemas.microsoft.com/office/drawing/2014/main" id="{53C6B476-627C-481B-AFC2-1B68809D9A47}"/>
              </a:ext>
            </a:extLst>
          </p:cNvPr>
          <p:cNvSpPr/>
          <p:nvPr/>
        </p:nvSpPr>
        <p:spPr>
          <a:xfrm rot="5400000">
            <a:off x="6713526" y="660747"/>
            <a:ext cx="178707" cy="334560"/>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5" name="Flowchart: Extract 24">
            <a:extLst>
              <a:ext uri="{FF2B5EF4-FFF2-40B4-BE49-F238E27FC236}">
                <a16:creationId xmlns:a16="http://schemas.microsoft.com/office/drawing/2014/main" id="{2DEA5810-19A3-4382-BEF1-5BCD74DBDBAE}"/>
              </a:ext>
            </a:extLst>
          </p:cNvPr>
          <p:cNvSpPr/>
          <p:nvPr/>
        </p:nvSpPr>
        <p:spPr>
          <a:xfrm rot="5400000">
            <a:off x="4454225" y="667058"/>
            <a:ext cx="178707" cy="334560"/>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 name="Rectangle 25">
            <a:extLst>
              <a:ext uri="{FF2B5EF4-FFF2-40B4-BE49-F238E27FC236}">
                <a16:creationId xmlns:a16="http://schemas.microsoft.com/office/drawing/2014/main" id="{0CE09F91-4D51-41E6-BB4A-3BD3DA99A31B}"/>
              </a:ext>
            </a:extLst>
          </p:cNvPr>
          <p:cNvSpPr/>
          <p:nvPr/>
        </p:nvSpPr>
        <p:spPr>
          <a:xfrm>
            <a:off x="6958982" y="1364532"/>
            <a:ext cx="1941116" cy="2508379"/>
          </a:xfrm>
          <a:prstGeom prst="rect">
            <a:avLst/>
          </a:prstGeom>
          <a:ln>
            <a:solidFill>
              <a:schemeClr val="accent6"/>
            </a:solidFill>
          </a:ln>
        </p:spPr>
        <p:txBody>
          <a:bodyPr wrap="square">
            <a:spAutoFit/>
          </a:bodyPr>
          <a:lstStyle/>
          <a:p>
            <a:pPr>
              <a:buClr>
                <a:srgbClr val="E80033"/>
              </a:buClr>
            </a:pPr>
            <a:r>
              <a:rPr lang="en-US" sz="800" b="1" dirty="0">
                <a:latin typeface="Arial" panose="020B0604020202020204" pitchFamily="34" charset="0"/>
                <a:cs typeface="Arial" panose="020B0604020202020204" pitchFamily="34" charset="0"/>
              </a:rPr>
              <a:t>Without owners or drivers internally, we created the water blueprint page to share our case studies and priorities on water (specifically written with more detailed “how-to” steps that don’t require as much in-detail explanation) but not push for broader external engagement with specific calls to action.</a:t>
            </a:r>
          </a:p>
          <a:p>
            <a:pPr marL="171450" indent="-171450">
              <a:buClr>
                <a:srgbClr val="E80033"/>
              </a:buClr>
              <a:buFont typeface="Wingdings" panose="05000000000000000000" pitchFamily="2" charset="2"/>
              <a:buChar char="§"/>
            </a:pPr>
            <a:r>
              <a:rPr lang="en-US" sz="700" dirty="0">
                <a:latin typeface="Arial" panose="020B0604020202020204" pitchFamily="34" charset="0"/>
                <a:cs typeface="Arial" panose="020B0604020202020204" pitchFamily="34" charset="0"/>
              </a:rPr>
              <a:t>Soft launched at World Water Day in Brazil in spring 2018 (Dow’s speaking slot arranged by CEO Water Mandate)</a:t>
            </a:r>
          </a:p>
          <a:p>
            <a:pPr marL="171450" indent="-171450">
              <a:buClr>
                <a:srgbClr val="E80033"/>
              </a:buClr>
              <a:buFont typeface="Wingdings" panose="05000000000000000000" pitchFamily="2" charset="2"/>
              <a:buChar char="§"/>
            </a:pPr>
            <a:r>
              <a:rPr lang="en-US" sz="700" dirty="0">
                <a:latin typeface="Arial" panose="020B0604020202020204" pitchFamily="34" charset="0"/>
                <a:cs typeface="Arial" panose="020B0604020202020204" pitchFamily="34" charset="0"/>
              </a:rPr>
              <a:t>Full launch at UN High Level Political Forum on Water summer 2018 (Dow’s speaking slot arranged by CEO Water Mandate)</a:t>
            </a:r>
          </a:p>
          <a:p>
            <a:pPr marL="171450" indent="-171450">
              <a:buClr>
                <a:srgbClr val="E80033"/>
              </a:buClr>
              <a:buFont typeface="Wingdings" panose="05000000000000000000" pitchFamily="2" charset="2"/>
              <a:buChar char="§"/>
            </a:pPr>
            <a:r>
              <a:rPr lang="en-US" sz="700" dirty="0">
                <a:latin typeface="Arial" panose="020B0604020202020204" pitchFamily="34" charset="0"/>
                <a:cs typeface="Arial" panose="020B0604020202020204" pitchFamily="34" charset="0"/>
              </a:rPr>
              <a:t>Leveraged materials from World Water Day Dow activities to update the blueprint in 2019 without requiring additional resources.</a:t>
            </a:r>
          </a:p>
        </p:txBody>
      </p:sp>
      <p:sp>
        <p:nvSpPr>
          <p:cNvPr id="27" name="Rectangle 26">
            <a:extLst>
              <a:ext uri="{FF2B5EF4-FFF2-40B4-BE49-F238E27FC236}">
                <a16:creationId xmlns:a16="http://schemas.microsoft.com/office/drawing/2014/main" id="{431EE9F9-9965-4E0B-9707-A8D669DE8561}"/>
              </a:ext>
            </a:extLst>
          </p:cNvPr>
          <p:cNvSpPr/>
          <p:nvPr/>
        </p:nvSpPr>
        <p:spPr>
          <a:xfrm>
            <a:off x="4655084" y="1364532"/>
            <a:ext cx="2030759" cy="2631490"/>
          </a:xfrm>
          <a:prstGeom prst="rect">
            <a:avLst/>
          </a:prstGeom>
          <a:ln>
            <a:solidFill>
              <a:srgbClr val="00B050"/>
            </a:solidFill>
          </a:ln>
        </p:spPr>
        <p:txBody>
          <a:bodyPr wrap="square">
            <a:spAutoFit/>
          </a:bodyPr>
          <a:lstStyle/>
          <a:p>
            <a:pPr>
              <a:buClr>
                <a:srgbClr val="E80033"/>
              </a:buClr>
            </a:pPr>
            <a:r>
              <a:rPr lang="en-US" sz="800" b="1" dirty="0">
                <a:latin typeface="Arial" panose="020B0604020202020204" pitchFamily="34" charset="0"/>
                <a:cs typeface="Arial" panose="020B0604020202020204" pitchFamily="34" charset="0"/>
              </a:rPr>
              <a:t>With water, many collaborations are local and site-specific and our water strategy continues to be more locally driven which is challenging in applying broader stakeholder mapping techniques. </a:t>
            </a:r>
          </a:p>
          <a:p>
            <a:pPr>
              <a:buClr>
                <a:srgbClr val="E80033"/>
              </a:buClr>
            </a:pPr>
            <a:endParaRPr lang="en-US" sz="800" b="1" dirty="0">
              <a:latin typeface="Arial" panose="020B0604020202020204" pitchFamily="34" charset="0"/>
              <a:cs typeface="Arial" panose="020B0604020202020204" pitchFamily="34" charset="0"/>
            </a:endParaRPr>
          </a:p>
          <a:p>
            <a:pPr>
              <a:buClr>
                <a:srgbClr val="E80033"/>
              </a:buClr>
            </a:pPr>
            <a:r>
              <a:rPr lang="en-US" sz="800" b="1" dirty="0">
                <a:latin typeface="Arial" panose="020B0604020202020204" pitchFamily="34" charset="0"/>
                <a:cs typeface="Arial" panose="020B0604020202020204" pitchFamily="34" charset="0"/>
              </a:rPr>
              <a:t>Identified need for larger, global collaborations we could partner with to leverage their tools, processes, and connections on water.</a:t>
            </a:r>
          </a:p>
          <a:p>
            <a:pPr marL="214313" indent="-214313">
              <a:buClr>
                <a:srgbClr val="E80033"/>
              </a:buClr>
              <a:buFont typeface="Wingdings" panose="05000000000000000000" pitchFamily="2" charset="2"/>
              <a:buChar char="§"/>
            </a:pPr>
            <a:r>
              <a:rPr lang="en-US" sz="700" dirty="0">
                <a:latin typeface="Arial" panose="020B0604020202020204" pitchFamily="34" charset="0"/>
                <a:cs typeface="Arial" panose="020B0604020202020204" pitchFamily="34" charset="0"/>
              </a:rPr>
              <a:t>Initiated collaboration with CEO Water Mandate Action Platform but the relationship was not as valuable as we initially hoped.</a:t>
            </a:r>
          </a:p>
          <a:p>
            <a:pPr marL="214313" indent="-214313">
              <a:buClr>
                <a:srgbClr val="E80033"/>
              </a:buClr>
              <a:buFont typeface="Wingdings" panose="05000000000000000000" pitchFamily="2" charset="2"/>
              <a:buChar char="§"/>
            </a:pPr>
            <a:r>
              <a:rPr lang="en-US" sz="700" dirty="0">
                <a:latin typeface="Arial" panose="020B0604020202020204" pitchFamily="34" charset="0"/>
                <a:cs typeface="Arial" panose="020B0604020202020204" pitchFamily="34" charset="0"/>
              </a:rPr>
              <a:t>Why not? We were not clear in our expectations of the relationship and while they helped us arrange speaking slots, they were not a partner in developing tools or advancing Dow’s strategy nor did we provide consistent Dow engagement to drive the relationship.</a:t>
            </a:r>
          </a:p>
        </p:txBody>
      </p:sp>
      <p:sp>
        <p:nvSpPr>
          <p:cNvPr id="28" name="TextBox 27">
            <a:extLst>
              <a:ext uri="{FF2B5EF4-FFF2-40B4-BE49-F238E27FC236}">
                <a16:creationId xmlns:a16="http://schemas.microsoft.com/office/drawing/2014/main" id="{C60A5262-DE14-46D6-8530-A550940B6DCD}"/>
              </a:ext>
            </a:extLst>
          </p:cNvPr>
          <p:cNvSpPr txBox="1"/>
          <p:nvPr/>
        </p:nvSpPr>
        <p:spPr>
          <a:xfrm>
            <a:off x="2550091" y="4202411"/>
            <a:ext cx="6350233" cy="484570"/>
          </a:xfrm>
          <a:prstGeom prst="rect">
            <a:avLst/>
          </a:prstGeom>
          <a:noFill/>
          <a:ln w="38100">
            <a:solidFill>
              <a:srgbClr val="0070C0"/>
            </a:solidFill>
          </a:ln>
        </p:spPr>
        <p:txBody>
          <a:bodyPr wrap="square" lIns="45720" rIns="45720" rtlCol="0">
            <a:noAutofit/>
          </a:bodyPr>
          <a:lstStyle/>
          <a:p>
            <a:r>
              <a:rPr lang="en-US" sz="1100" b="1" dirty="0"/>
              <a:t>Project Alignment Lesson: Make sure there is internal buy-in with clear owners and drivers for your project to ensure resources and strategic priorities are aligned.</a:t>
            </a:r>
          </a:p>
        </p:txBody>
      </p:sp>
    </p:spTree>
    <p:extLst>
      <p:ext uri="{BB962C8B-B14F-4D97-AF65-F5344CB8AC3E}">
        <p14:creationId xmlns:p14="http://schemas.microsoft.com/office/powerpoint/2010/main" val="255607168"/>
      </p:ext>
    </p:extLst>
  </p:cSld>
  <p:clrMapOvr>
    <a:masterClrMapping/>
  </p:clrMapOvr>
</p:sld>
</file>

<file path=ppt/theme/theme1.xml><?xml version="1.0" encoding="utf-8"?>
<a:theme xmlns:a="http://schemas.openxmlformats.org/drawingml/2006/main" name="3_Default Theme">
  <a:themeElements>
    <a:clrScheme name="New Dow Palette">
      <a:dk1>
        <a:srgbClr val="415364"/>
      </a:dk1>
      <a:lt1>
        <a:srgbClr val="FFFFFF"/>
      </a:lt1>
      <a:dk2>
        <a:srgbClr val="000000"/>
      </a:dk2>
      <a:lt2>
        <a:srgbClr val="E80033"/>
      </a:lt2>
      <a:accent1>
        <a:srgbClr val="829995"/>
      </a:accent1>
      <a:accent2>
        <a:srgbClr val="5E514D"/>
      </a:accent2>
      <a:accent3>
        <a:srgbClr val="193F5E"/>
      </a:accent3>
      <a:accent4>
        <a:srgbClr val="CBC5B5"/>
      </a:accent4>
      <a:accent5>
        <a:srgbClr val="00B2A9"/>
      </a:accent5>
      <a:accent6>
        <a:srgbClr val="FEBB12"/>
      </a:accent6>
      <a:hlink>
        <a:srgbClr val="00B2A9"/>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spPr>
      <a:bodyPr rtlCol="0" anchor="ct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45720" rIns="45720" rtlCol="0">
        <a:noAutofit/>
      </a:bodyPr>
      <a:lstStyle>
        <a:defPPr>
          <a:defRPr sz="1400" dirty="0"/>
        </a:defPPr>
      </a:lstStyle>
    </a:txDef>
  </a:objectDefaults>
  <a:extraClrSchemeLst/>
  <a:extLst>
    <a:ext uri="{05A4C25C-085E-4340-85A3-A5531E510DB2}">
      <thm15:themeFamily xmlns:thm15="http://schemas.microsoft.com/office/thememl/2012/main" name="Presentation1" id="{88851BB5-80AC-4B24-8842-EE6D6CF21383}" vid="{690E1BB9-F577-47FA-901D-BD3637C595F0}"/>
    </a:ext>
  </a:extLst>
</a:theme>
</file>

<file path=ppt/theme/theme2.xml><?xml version="1.0" encoding="utf-8"?>
<a:theme xmlns:a="http://schemas.openxmlformats.org/drawingml/2006/main" name="4_Default Theme">
  <a:themeElements>
    <a:clrScheme name="New Dow Palette">
      <a:dk1>
        <a:srgbClr val="415364"/>
      </a:dk1>
      <a:lt1>
        <a:srgbClr val="FFFFFF"/>
      </a:lt1>
      <a:dk2>
        <a:srgbClr val="000000"/>
      </a:dk2>
      <a:lt2>
        <a:srgbClr val="E80033"/>
      </a:lt2>
      <a:accent1>
        <a:srgbClr val="829995"/>
      </a:accent1>
      <a:accent2>
        <a:srgbClr val="5E514D"/>
      </a:accent2>
      <a:accent3>
        <a:srgbClr val="193F5E"/>
      </a:accent3>
      <a:accent4>
        <a:srgbClr val="CBC5B5"/>
      </a:accent4>
      <a:accent5>
        <a:srgbClr val="00B2A9"/>
      </a:accent5>
      <a:accent6>
        <a:srgbClr val="FEBB12"/>
      </a:accent6>
      <a:hlink>
        <a:srgbClr val="00B2A9"/>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spPr>
      <a:bodyPr rtlCol="0" anchor="ct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45720" rIns="45720" rtlCol="0">
        <a:noAutofit/>
      </a:bodyPr>
      <a:lstStyle>
        <a:defPPr>
          <a:defRPr sz="1400" dirty="0"/>
        </a:defPPr>
      </a:lstStyle>
    </a:txDef>
  </a:objectDefaults>
  <a:extraClrSchemeLst/>
  <a:extLst>
    <a:ext uri="{05A4C25C-085E-4340-85A3-A5531E510DB2}">
      <thm15:themeFamily xmlns:thm15="http://schemas.microsoft.com/office/thememl/2012/main" name="Presentation1" id="{88851BB5-80AC-4B24-8842-EE6D6CF21383}" vid="{690E1BB9-F577-47FA-901D-BD3637C595F0}"/>
    </a:ext>
  </a:extLst>
</a:theme>
</file>

<file path=ppt/theme/theme3.xml><?xml version="1.0" encoding="utf-8"?>
<a:theme xmlns:a="http://schemas.openxmlformats.org/drawingml/2006/main" name="Theme1">
  <a:themeElements>
    <a:clrScheme name="Custom 20">
      <a:dk1>
        <a:srgbClr val="344447"/>
      </a:dk1>
      <a:lt1>
        <a:srgbClr val="FFFFFF"/>
      </a:lt1>
      <a:dk2>
        <a:srgbClr val="60858C"/>
      </a:dk2>
      <a:lt2>
        <a:srgbClr val="E82034"/>
      </a:lt2>
      <a:accent1>
        <a:srgbClr val="F82D11"/>
      </a:accent1>
      <a:accent2>
        <a:srgbClr val="F38523"/>
      </a:accent2>
      <a:accent3>
        <a:srgbClr val="E7C62D"/>
      </a:accent3>
      <a:accent4>
        <a:srgbClr val="CD1F67"/>
      </a:accent4>
      <a:accent5>
        <a:srgbClr val="7E0838"/>
      </a:accent5>
      <a:accent6>
        <a:srgbClr val="B2051A"/>
      </a:accent6>
      <a:hlink>
        <a:srgbClr val="E82034"/>
      </a:hlink>
      <a:folHlink>
        <a:srgbClr val="60858C"/>
      </a:folHlink>
    </a:clrScheme>
    <a:fontScheme name="Blank Presentation">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AB52F3C90EE9840A138C43E0F72BD43" ma:contentTypeVersion="13" ma:contentTypeDescription="Create a new document." ma:contentTypeScope="" ma:versionID="d3ec61baa2cf4816eb1effce8153ea04">
  <xsd:schema xmlns:xsd="http://www.w3.org/2001/XMLSchema" xmlns:xs="http://www.w3.org/2001/XMLSchema" xmlns:p="http://schemas.microsoft.com/office/2006/metadata/properties" xmlns:ns3="a67d471c-187a-4269-9f3c-87c4bdc5a961" xmlns:ns4="60fa22a1-c795-4081-addd-43761d59b3cd" targetNamespace="http://schemas.microsoft.com/office/2006/metadata/properties" ma:root="true" ma:fieldsID="bfc35453a8b3afe14041d59de676d41a" ns3:_="" ns4:_="">
    <xsd:import namespace="a67d471c-187a-4269-9f3c-87c4bdc5a961"/>
    <xsd:import namespace="60fa22a1-c795-4081-addd-43761d59b3c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7d471c-187a-4269-9f3c-87c4bdc5a9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fa22a1-c795-4081-addd-43761d59b3c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4D607F-5DB4-4E55-9820-68F395350228}">
  <ds:schemaRefs>
    <ds:schemaRef ds:uri="a67d471c-187a-4269-9f3c-87c4bdc5a961"/>
    <ds:schemaRef ds:uri="http://schemas.microsoft.com/office/2006/documentManagement/types"/>
    <ds:schemaRef ds:uri="http://purl.org/dc/dcmitype/"/>
    <ds:schemaRef ds:uri="http://purl.org/dc/elements/1.1/"/>
    <ds:schemaRef ds:uri="60fa22a1-c795-4081-addd-43761d59b3cd"/>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3A8383B-A81A-4F64-B9BA-CB72815F451B}">
  <ds:schemaRefs>
    <ds:schemaRef ds:uri="http://schemas.microsoft.com/sharepoint/v3/contenttype/forms"/>
  </ds:schemaRefs>
</ds:datastoreItem>
</file>

<file path=customXml/itemProps3.xml><?xml version="1.0" encoding="utf-8"?>
<ds:datastoreItem xmlns:ds="http://schemas.openxmlformats.org/officeDocument/2006/customXml" ds:itemID="{94FEF709-9360-43E4-972B-B6F42975E4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7d471c-187a-4269-9f3c-87c4bdc5a961"/>
    <ds:schemaRef ds:uri="60fa22a1-c795-4081-addd-43761d59b3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Dow-Approved-CorpPPT-template-[16x9]_4-5-19</Template>
  <TotalTime>64935</TotalTime>
  <Words>5057</Words>
  <Application>Microsoft Office PowerPoint</Application>
  <PresentationFormat>On-screen Show (16:9)</PresentationFormat>
  <Paragraphs>522</Paragraphs>
  <Slides>29</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29</vt:i4>
      </vt:variant>
    </vt:vector>
  </HeadingPairs>
  <TitlesOfParts>
    <vt:vector size="39" baseType="lpstr">
      <vt:lpstr>Arial</vt:lpstr>
      <vt:lpstr>Calibri</vt:lpstr>
      <vt:lpstr>Georgia</vt:lpstr>
      <vt:lpstr>Segoe UI</vt:lpstr>
      <vt:lpstr>Tahoma</vt:lpstr>
      <vt:lpstr>Theinhardt</vt:lpstr>
      <vt:lpstr>Wingdings</vt:lpstr>
      <vt:lpstr>3_Default Theme</vt:lpstr>
      <vt:lpstr>4_Default Theme</vt:lpstr>
      <vt:lpstr>Theme1</vt:lpstr>
      <vt:lpstr>#2025 Sustainability Goals: Leading the Blueprint Blueprint Thinking Toolkit for External Engagement</vt:lpstr>
      <vt:lpstr>2025 Goal: Leading the Blueprint</vt:lpstr>
      <vt:lpstr>Introduction and Note on Usage of the Blueprint Thinking Toolkit</vt:lpstr>
      <vt:lpstr>Blueprint stages in the Blueprint Thinking Toolkit</vt:lpstr>
      <vt:lpstr>Blueprint stages and toolkit spreadsheet sections</vt:lpstr>
      <vt:lpstr>Project Alignment - Internal Alignment – 1. Project Strategy</vt:lpstr>
      <vt:lpstr>Project Alignment - Internal Alignment – 2. Internal Team</vt:lpstr>
      <vt:lpstr>Project Alignment – Materials and Case Studies</vt:lpstr>
      <vt:lpstr>DRAFT: Watershed Management Blueprint Lessons</vt:lpstr>
      <vt:lpstr>Note on Third parties</vt:lpstr>
      <vt:lpstr>Stakeholder mapping – Stakeholder Landscape</vt:lpstr>
      <vt:lpstr>Stakeholder mapping – Stakeholder assessment</vt:lpstr>
      <vt:lpstr>Stakeholder mapping – Stakeholder Gap Analysis</vt:lpstr>
      <vt:lpstr>Sector Strengths and Dynamics</vt:lpstr>
      <vt:lpstr>Valuing Nature Blueprint Learnings </vt:lpstr>
      <vt:lpstr>Sample Stakeholder Assessment: Valuing Nature</vt:lpstr>
      <vt:lpstr>PowerPoint Presentation</vt:lpstr>
      <vt:lpstr>PowerPoint Presentation</vt:lpstr>
      <vt:lpstr>Stakeholder mapping – Stakeholder Map</vt:lpstr>
      <vt:lpstr>Modes of External Engagement</vt:lpstr>
      <vt:lpstr>External Engagement – Engagement Plan</vt:lpstr>
      <vt:lpstr>External Engagement – Engagement Plan</vt:lpstr>
      <vt:lpstr>An Evaluation of the Toolkit’s Applicability on the Fuenix Collaboration in Plastics Recycling</vt:lpstr>
      <vt:lpstr>External Engagement – Inter-org Communications</vt:lpstr>
      <vt:lpstr>External Engagement – Inter-org Communications</vt:lpstr>
      <vt:lpstr>External Engagement – External Communications</vt:lpstr>
      <vt:lpstr>Product Safety Blueprint Learnings</vt:lpstr>
      <vt:lpstr>Thank You and contact</vt:lpstr>
      <vt:lpstr>PowerPoint Presentation</vt:lpstr>
    </vt:vector>
  </TitlesOfParts>
  <Company>The Dow Chemical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Sustainability Goals:  Leading the Blueprint</dc:title>
  <dc:creator>Kenny, Nichole (NM)</dc:creator>
  <cp:lastModifiedBy>Nelson, Justine (JE)</cp:lastModifiedBy>
  <cp:revision>55</cp:revision>
  <cp:lastPrinted>2019-03-07T19:42:15Z</cp:lastPrinted>
  <dcterms:created xsi:type="dcterms:W3CDTF">2019-05-30T15:16:15Z</dcterms:created>
  <dcterms:modified xsi:type="dcterms:W3CDTF">2020-01-20T22:16:49Z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_Steward">
    <vt:lpwstr>Nelson J u588699</vt:lpwstr>
  </property>
  <property fmtid="{D5CDD505-2E9C-101B-9397-08002B2CF9AE}" pid="3" name="Update_Footer">
    <vt:lpwstr>No</vt:lpwstr>
  </property>
  <property fmtid="{D5CDD505-2E9C-101B-9397-08002B2CF9AE}" pid="4" name="Radio_Button">
    <vt:lpwstr>NONE</vt:lpwstr>
  </property>
  <property fmtid="{D5CDD505-2E9C-101B-9397-08002B2CF9AE}" pid="5" name="Information_Classification">
    <vt:lpwstr>DOW RESTRICTED</vt:lpwstr>
  </property>
  <property fmtid="{D5CDD505-2E9C-101B-9397-08002B2CF9AE}" pid="6" name="Record_Title_ID">
    <vt:lpwstr>72</vt:lpwstr>
  </property>
  <property fmtid="{D5CDD505-2E9C-101B-9397-08002B2CF9AE}" pid="7" name="Initial_Creation_Date">
    <vt:filetime>2019-02-15T21:13:58Z</vt:filetime>
  </property>
  <property fmtid="{D5CDD505-2E9C-101B-9397-08002B2CF9AE}" pid="8" name="Retention_Period_Start_Date">
    <vt:filetime>2020-01-20T22:14:02Z</vt:filetime>
  </property>
  <property fmtid="{D5CDD505-2E9C-101B-9397-08002B2CF9AE}" pid="9" name="Last_Reviewed_Date">
    <vt:lpwstr/>
  </property>
  <property fmtid="{D5CDD505-2E9C-101B-9397-08002B2CF9AE}" pid="10" name="Retention_Review_Frequency">
    <vt:lpwstr/>
  </property>
  <property fmtid="{D5CDD505-2E9C-101B-9397-08002B2CF9AE}" pid="11" name="_NewReviewCycle">
    <vt:lpwstr/>
  </property>
  <property fmtid="{D5CDD505-2E9C-101B-9397-08002B2CF9AE}" pid="12" name="_IQPDocumentId">
    <vt:lpwstr>93deae16-6c11-43a4-aee3-a6babb7a32f8</vt:lpwstr>
  </property>
  <property fmtid="{D5CDD505-2E9C-101B-9397-08002B2CF9AE}" pid="13" name="ContentTypeId">
    <vt:lpwstr>0x010100DAB52F3C90EE9840A138C43E0F72BD43</vt:lpwstr>
  </property>
  <property fmtid="{D5CDD505-2E9C-101B-9397-08002B2CF9AE}" pid="14" name="_AdHocReviewCycleID">
    <vt:i4>2033254978</vt:i4>
  </property>
  <property fmtid="{D5CDD505-2E9C-101B-9397-08002B2CF9AE}" pid="15" name="_EmailSubject">
    <vt:lpwstr>Dow and Keystone blueprint discussion</vt:lpwstr>
  </property>
  <property fmtid="{D5CDD505-2E9C-101B-9397-08002B2CF9AE}" pid="16" name="_AuthorEmail">
    <vt:lpwstr>JENelson@dow.com</vt:lpwstr>
  </property>
  <property fmtid="{D5CDD505-2E9C-101B-9397-08002B2CF9AE}" pid="17" name="_AuthorEmailDisplayName">
    <vt:lpwstr>Nelson, Justine (J)</vt:lpwstr>
  </property>
</Properties>
</file>